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60" r:id="rId3"/>
    <p:sldId id="258" r:id="rId4"/>
    <p:sldId id="259" r:id="rId5"/>
    <p:sldId id="266" r:id="rId6"/>
    <p:sldId id="267" r:id="rId7"/>
    <p:sldId id="268" r:id="rId8"/>
    <p:sldId id="270" r:id="rId9"/>
    <p:sldId id="272" r:id="rId10"/>
    <p:sldId id="271" r:id="rId11"/>
    <p:sldId id="275" r:id="rId12"/>
    <p:sldId id="273" r:id="rId13"/>
    <p:sldId id="274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DFE4F8"/>
    <a:srgbClr val="205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6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mp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8192F-77A1-4B87-93DC-BE7A0F85FB4D}" type="datetimeFigureOut">
              <a:rPr lang="zh-TW" altLang="en-US" smtClean="0"/>
              <a:t>2023/9/5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88575-0A49-4C61-895D-5A887C34F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8813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88575-0A49-4C61-895D-5A887C34F15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0356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2581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5318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071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057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40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861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328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877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515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386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445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2023-09-05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67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5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순서도: 수동 입력 27"/>
          <p:cNvSpPr/>
          <p:nvPr/>
        </p:nvSpPr>
        <p:spPr>
          <a:xfrm rot="16200000" flipH="1">
            <a:off x="4616610" y="-717388"/>
            <a:ext cx="6863488" cy="8287292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4 w 10000"/>
              <a:gd name="connsiteY0" fmla="*/ 5017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4 w 10000"/>
              <a:gd name="connsiteY4" fmla="*/ 5017 h 10000"/>
              <a:gd name="connsiteX0" fmla="*/ 25 w 10000"/>
              <a:gd name="connsiteY0" fmla="*/ 4796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25 w 10000"/>
              <a:gd name="connsiteY4" fmla="*/ 4796 h 10000"/>
              <a:gd name="connsiteX0" fmla="*/ 0 w 10008"/>
              <a:gd name="connsiteY0" fmla="*/ 4796 h 10000"/>
              <a:gd name="connsiteX1" fmla="*/ 10008 w 10008"/>
              <a:gd name="connsiteY1" fmla="*/ 0 h 10000"/>
              <a:gd name="connsiteX2" fmla="*/ 10008 w 10008"/>
              <a:gd name="connsiteY2" fmla="*/ 10000 h 10000"/>
              <a:gd name="connsiteX3" fmla="*/ 8 w 10008"/>
              <a:gd name="connsiteY3" fmla="*/ 10000 h 10000"/>
              <a:gd name="connsiteX4" fmla="*/ 0 w 10008"/>
              <a:gd name="connsiteY4" fmla="*/ 4796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8" h="10000">
                <a:moveTo>
                  <a:pt x="0" y="4796"/>
                </a:moveTo>
                <a:lnTo>
                  <a:pt x="10008" y="0"/>
                </a:lnTo>
                <a:lnTo>
                  <a:pt x="10008" y="10000"/>
                </a:lnTo>
                <a:lnTo>
                  <a:pt x="8" y="10000"/>
                </a:lnTo>
                <a:cubicBezTo>
                  <a:pt x="13" y="8339"/>
                  <a:pt x="-5" y="6457"/>
                  <a:pt x="0" y="4796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297003" y="4330153"/>
            <a:ext cx="1569660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zh-TW" sz="2000" b="1" kern="0" dirty="0">
                <a:solidFill>
                  <a:srgbClr val="DFE4F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BDSE32-02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zh-TW" altLang="en-US" sz="3600" b="1" kern="0" dirty="0">
                <a:solidFill>
                  <a:srgbClr val="DFE4F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王柏崴</a:t>
            </a:r>
            <a:endParaRPr lang="en-US" altLang="ko-KR" sz="3600" b="1" kern="0" dirty="0">
              <a:solidFill>
                <a:srgbClr val="DFE4F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1498748" y="2517417"/>
            <a:ext cx="8225159" cy="1339764"/>
            <a:chOff x="2890428" y="2546436"/>
            <a:chExt cx="5368531" cy="874459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3904708" y="2720268"/>
              <a:ext cx="4354251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2225">
              <a:noFill/>
            </a:ln>
            <a:effectLst>
              <a:outerShdw dist="635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en-US" altLang="zh-TW" sz="2400" b="1" kern="0" dirty="0" err="1">
                  <a:solidFill>
                    <a:srgbClr val="205AC8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FaceBook</a:t>
              </a:r>
              <a:r>
                <a:rPr lang="zh-TW" altLang="en-US" sz="2400" b="1" kern="0" dirty="0">
                  <a:solidFill>
                    <a:srgbClr val="205AC8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臉書行銷分析</a:t>
              </a:r>
              <a:endParaRPr lang="en-US" altLang="ko-KR" sz="2400" b="1" kern="0" dirty="0">
                <a:solidFill>
                  <a:srgbClr val="205AC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040" b="96354" l="9961" r="89966">
                          <a14:foregroundMark x1="42773" y1="94444" x2="51855" y2="94097"/>
                          <a14:foregroundMark x1="46777" y1="92188" x2="48438" y2="26389"/>
                          <a14:foregroundMark x1="57031" y1="27257" x2="42773" y2="57465"/>
                          <a14:foregroundMark x1="38281" y1="57118" x2="56836" y2="56250"/>
                        </a14:backgroundRemoval>
                      </a14:imgEffect>
                    </a14:imgLayer>
                  </a14:imgProps>
                </a:ext>
              </a:extLst>
            </a:blip>
            <a:srcRect l="17187" r="22656"/>
            <a:stretch/>
          </p:blipFill>
          <p:spPr>
            <a:xfrm>
              <a:off x="2890428" y="2546436"/>
              <a:ext cx="935185" cy="874459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hotocopy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142078" y="2839361"/>
              <a:ext cx="253080" cy="2530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546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1000" dirty="0">
                  <a:solidFill>
                    <a:srgbClr val="1D332F"/>
                  </a:solidFill>
                </a:rPr>
                <a:t>9/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en-US" altLang="zh-TW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EXTRA.</a:t>
              </a: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數值歸一化</a:t>
              </a:r>
              <a:endParaRPr lang="en-US" altLang="zh-TW" sz="2000" b="1" i="1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88" y="2669670"/>
            <a:ext cx="10736907" cy="277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45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DFE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zh-TW" altLang="en-US" sz="2000" b="1" i="1" kern="0" dirty="0" smtClean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百聞不如一見</a:t>
              </a:r>
              <a:endParaRPr lang="en-US" altLang="zh-TW" sz="2000" b="1" i="1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2" name="畫面錄製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8793" y="1506410"/>
            <a:ext cx="9219186" cy="518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454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id="{B5AB9A23-A2A9-0645-0217-1034A6A8A9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FE4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1000" dirty="0">
                  <a:solidFill>
                    <a:srgbClr val="1D332F"/>
                  </a:solidFill>
                </a:rPr>
                <a:t>9/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未來期許</a:t>
              </a:r>
              <a:r>
                <a:rPr lang="en-US" altLang="zh-TW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&amp;</a:t>
              </a: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結語</a:t>
              </a:r>
              <a:endParaRPr lang="en-US" altLang="zh-TW" sz="2000" b="1" i="1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22" name="사각형: 둥근 위쪽 모서리 6">
            <a:extLst>
              <a:ext uri="{FF2B5EF4-FFF2-40B4-BE49-F238E27FC236}">
                <a16:creationId xmlns:a16="http://schemas.microsoft.com/office/drawing/2014/main" id="{B776F447-ACE3-C593-C800-9B0C3E0DE200}"/>
              </a:ext>
            </a:extLst>
          </p:cNvPr>
          <p:cNvSpPr/>
          <p:nvPr/>
        </p:nvSpPr>
        <p:spPr>
          <a:xfrm>
            <a:off x="462643" y="1630578"/>
            <a:ext cx="11266714" cy="5227421"/>
          </a:xfrm>
          <a:prstGeom prst="round2SameRect">
            <a:avLst>
              <a:gd name="adj1" fmla="val 4141"/>
              <a:gd name="adj2" fmla="val 0"/>
            </a:avLst>
          </a:prstGeom>
          <a:solidFill>
            <a:srgbClr val="00B0F0"/>
          </a:solidFill>
          <a:ln>
            <a:noFill/>
          </a:ln>
          <a:effectLst>
            <a:outerShdw blurRad="127000" dist="38100" dir="16200000" rotWithShape="0">
              <a:srgbClr val="205AC8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254142B-6B1A-52C1-08C8-079C0921E2F5}"/>
              </a:ext>
            </a:extLst>
          </p:cNvPr>
          <p:cNvSpPr/>
          <p:nvPr/>
        </p:nvSpPr>
        <p:spPr>
          <a:xfrm>
            <a:off x="1054100" y="1993900"/>
            <a:ext cx="10166122" cy="48640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便利性：索引功能</a:t>
            </a:r>
            <a:endParaRPr lang="en-US" altLang="zh-TW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深入探討：多於留言按讚數</a:t>
            </a:r>
            <a:endParaRPr lang="en-US" altLang="zh-TW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en-US" altLang="zh-TW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活用性：用於職場</a:t>
            </a:r>
            <a:endParaRPr lang="en-US" altLang="zh-TW" sz="3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233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5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순서도: 수동 입력 27"/>
          <p:cNvSpPr/>
          <p:nvPr/>
        </p:nvSpPr>
        <p:spPr>
          <a:xfrm rot="16200000" flipH="1">
            <a:off x="4616610" y="-717388"/>
            <a:ext cx="6863488" cy="8287292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4 w 10000"/>
              <a:gd name="connsiteY0" fmla="*/ 5017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4 w 10000"/>
              <a:gd name="connsiteY4" fmla="*/ 5017 h 10000"/>
              <a:gd name="connsiteX0" fmla="*/ 25 w 10000"/>
              <a:gd name="connsiteY0" fmla="*/ 4796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25 w 10000"/>
              <a:gd name="connsiteY4" fmla="*/ 4796 h 10000"/>
              <a:gd name="connsiteX0" fmla="*/ 0 w 10008"/>
              <a:gd name="connsiteY0" fmla="*/ 4796 h 10000"/>
              <a:gd name="connsiteX1" fmla="*/ 10008 w 10008"/>
              <a:gd name="connsiteY1" fmla="*/ 0 h 10000"/>
              <a:gd name="connsiteX2" fmla="*/ 10008 w 10008"/>
              <a:gd name="connsiteY2" fmla="*/ 10000 h 10000"/>
              <a:gd name="connsiteX3" fmla="*/ 8 w 10008"/>
              <a:gd name="connsiteY3" fmla="*/ 10000 h 10000"/>
              <a:gd name="connsiteX4" fmla="*/ 0 w 10008"/>
              <a:gd name="connsiteY4" fmla="*/ 4796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8" h="10000">
                <a:moveTo>
                  <a:pt x="0" y="4796"/>
                </a:moveTo>
                <a:lnTo>
                  <a:pt x="10008" y="0"/>
                </a:lnTo>
                <a:lnTo>
                  <a:pt x="10008" y="10000"/>
                </a:lnTo>
                <a:lnTo>
                  <a:pt x="8" y="10000"/>
                </a:lnTo>
                <a:cubicBezTo>
                  <a:pt x="13" y="8339"/>
                  <a:pt x="-5" y="6457"/>
                  <a:pt x="0" y="4796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080337" y="3015471"/>
            <a:ext cx="2031325" cy="8215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zh-TW" altLang="en-US" sz="3600" b="1" kern="0" dirty="0">
                <a:solidFill>
                  <a:srgbClr val="DFE4F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謝謝聆聽</a:t>
            </a:r>
            <a:endParaRPr lang="en-US" altLang="ko-KR" sz="3600" b="1" kern="0" dirty="0">
              <a:solidFill>
                <a:srgbClr val="DFE4F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854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1000" dirty="0">
                  <a:solidFill>
                    <a:srgbClr val="1D332F"/>
                  </a:solidFill>
                </a:rPr>
                <a:t>1/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淺談行銷</a:t>
              </a:r>
              <a:r>
                <a:rPr lang="en-US" altLang="zh-TW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?</a:t>
              </a:r>
              <a:endParaRPr lang="en-US" altLang="ko-KR" sz="700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30" name="群組 29"/>
          <p:cNvGrpSpPr/>
          <p:nvPr/>
        </p:nvGrpSpPr>
        <p:grpSpPr>
          <a:xfrm>
            <a:off x="4903038" y="1411292"/>
            <a:ext cx="2528208" cy="3273500"/>
            <a:chOff x="5061178" y="1471186"/>
            <a:chExt cx="1966589" cy="2546321"/>
          </a:xfrm>
        </p:grpSpPr>
        <p:sp>
          <p:nvSpPr>
            <p:cNvPr id="41" name="원호 40">
              <a:extLst>
                <a:ext uri="{FF2B5EF4-FFF2-40B4-BE49-F238E27FC236}">
                  <a16:creationId xmlns:a16="http://schemas.microsoft.com/office/drawing/2014/main" id="{864D59B7-E7B6-D957-BBEC-20E6C1FD26FE}"/>
                </a:ext>
              </a:extLst>
            </p:cNvPr>
            <p:cNvSpPr/>
            <p:nvPr/>
          </p:nvSpPr>
          <p:spPr>
            <a:xfrm rot="4500000">
              <a:off x="5251263" y="1471186"/>
              <a:ext cx="998111" cy="998111"/>
            </a:xfrm>
            <a:prstGeom prst="arc">
              <a:avLst>
                <a:gd name="adj1" fmla="val 3408697"/>
                <a:gd name="adj2" fmla="val 17854750"/>
              </a:avLst>
            </a:prstGeom>
            <a:ln w="412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자유형: 도형 16">
              <a:extLst>
                <a:ext uri="{FF2B5EF4-FFF2-40B4-BE49-F238E27FC236}">
                  <a16:creationId xmlns:a16="http://schemas.microsoft.com/office/drawing/2014/main" id="{35ADC5A8-9FC3-6392-15C1-5B41C050A9E0}"/>
                </a:ext>
              </a:extLst>
            </p:cNvPr>
            <p:cNvSpPr/>
            <p:nvPr/>
          </p:nvSpPr>
          <p:spPr>
            <a:xfrm rot="4500000">
              <a:off x="5736329" y="1996945"/>
              <a:ext cx="236805" cy="725937"/>
            </a:xfrm>
            <a:custGeom>
              <a:avLst/>
              <a:gdLst>
                <a:gd name="connsiteX0" fmla="*/ 125772 w 334908"/>
                <a:gd name="connsiteY0" fmla="*/ 0 h 1026676"/>
                <a:gd name="connsiteX1" fmla="*/ 208869 w 334908"/>
                <a:gd name="connsiteY1" fmla="*/ 100715 h 1026676"/>
                <a:gd name="connsiteX2" fmla="*/ 334908 w 334908"/>
                <a:gd name="connsiteY2" fmla="*/ 513338 h 1026676"/>
                <a:gd name="connsiteX3" fmla="*/ 208869 w 334908"/>
                <a:gd name="connsiteY3" fmla="*/ 925961 h 1026676"/>
                <a:gd name="connsiteX4" fmla="*/ 125772 w 334908"/>
                <a:gd name="connsiteY4" fmla="*/ 1026676 h 1026676"/>
                <a:gd name="connsiteX5" fmla="*/ 90530 w 334908"/>
                <a:gd name="connsiteY5" fmla="*/ 961749 h 1026676"/>
                <a:gd name="connsiteX6" fmla="*/ 0 w 334908"/>
                <a:gd name="connsiteY6" fmla="*/ 513338 h 1026676"/>
                <a:gd name="connsiteX7" fmla="*/ 90530 w 334908"/>
                <a:gd name="connsiteY7" fmla="*/ 64928 h 102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908" h="1026676">
                  <a:moveTo>
                    <a:pt x="125772" y="0"/>
                  </a:moveTo>
                  <a:lnTo>
                    <a:pt x="208869" y="100715"/>
                  </a:lnTo>
                  <a:cubicBezTo>
                    <a:pt x="288444" y="218501"/>
                    <a:pt x="334908" y="360493"/>
                    <a:pt x="334908" y="513338"/>
                  </a:cubicBezTo>
                  <a:cubicBezTo>
                    <a:pt x="334908" y="666183"/>
                    <a:pt x="288444" y="808175"/>
                    <a:pt x="208869" y="925961"/>
                  </a:cubicBezTo>
                  <a:lnTo>
                    <a:pt x="125772" y="1026676"/>
                  </a:lnTo>
                  <a:lnTo>
                    <a:pt x="90530" y="961749"/>
                  </a:lnTo>
                  <a:cubicBezTo>
                    <a:pt x="32236" y="823925"/>
                    <a:pt x="0" y="672396"/>
                    <a:pt x="0" y="513338"/>
                  </a:cubicBezTo>
                  <a:cubicBezTo>
                    <a:pt x="0" y="354280"/>
                    <a:pt x="32236" y="202751"/>
                    <a:pt x="90530" y="64928"/>
                  </a:cubicBezTo>
                  <a:close/>
                </a:path>
              </a:pathLst>
            </a:custGeom>
            <a:solidFill>
              <a:schemeClr val="accent4"/>
            </a:solidFill>
            <a:ln w="412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원호 54">
              <a:extLst>
                <a:ext uri="{FF2B5EF4-FFF2-40B4-BE49-F238E27FC236}">
                  <a16:creationId xmlns:a16="http://schemas.microsoft.com/office/drawing/2014/main" id="{C07763E9-5E5E-7BE4-405C-2399347C841E}"/>
                </a:ext>
              </a:extLst>
            </p:cNvPr>
            <p:cNvSpPr/>
            <p:nvPr/>
          </p:nvSpPr>
          <p:spPr>
            <a:xfrm rot="4500000">
              <a:off x="5061178" y="2050918"/>
              <a:ext cx="1966589" cy="1966589"/>
            </a:xfrm>
            <a:prstGeom prst="arc">
              <a:avLst>
                <a:gd name="adj1" fmla="val 12325227"/>
                <a:gd name="adj2" fmla="val 14146953"/>
              </a:avLst>
            </a:prstGeom>
            <a:ln w="41275">
              <a:solidFill>
                <a:schemeClr val="accent4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BB520CB8-2263-4461-13FB-6CEFDE67F961}"/>
                </a:ext>
              </a:extLst>
            </p:cNvPr>
            <p:cNvSpPr/>
            <p:nvPr/>
          </p:nvSpPr>
          <p:spPr>
            <a:xfrm>
              <a:off x="5321248" y="1545952"/>
              <a:ext cx="853647" cy="853647"/>
            </a:xfrm>
            <a:prstGeom prst="ellipse">
              <a:avLst/>
            </a:prstGeom>
            <a:solidFill>
              <a:schemeClr val="bg1"/>
            </a:solidFill>
            <a:ln w="41275">
              <a:noFill/>
            </a:ln>
            <a:effectLst>
              <a:outerShdw blurRad="635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dist">
                <a:lnSpc>
                  <a:spcPct val="150000"/>
                </a:lnSpc>
              </a:pPr>
              <a:r>
                <a:rPr lang="zh-TW" altLang="en-US" sz="2000" b="1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數據分析</a:t>
              </a:r>
              <a:endParaRPr lang="ko-KR" altLang="en-US" sz="2000" b="1" dirty="0">
                <a:solidFill>
                  <a:prstClr val="black"/>
                </a:solidFill>
                <a:latin typeface="微軟正黑體" panose="020B0604030504040204" pitchFamily="34" charset="-120"/>
              </a:endParaRPr>
            </a:p>
          </p:txBody>
        </p:sp>
      </p:grpSp>
      <p:sp>
        <p:nvSpPr>
          <p:cNvPr id="71" name="Freeform 6">
            <a:extLst>
              <a:ext uri="{FF2B5EF4-FFF2-40B4-BE49-F238E27FC236}">
                <a16:creationId xmlns:a16="http://schemas.microsoft.com/office/drawing/2014/main" id="{B83D6533-DC79-1AB0-2F01-AF3DDC81FBD6}"/>
              </a:ext>
            </a:extLst>
          </p:cNvPr>
          <p:cNvSpPr>
            <a:spLocks/>
          </p:cNvSpPr>
          <p:nvPr/>
        </p:nvSpPr>
        <p:spPr bwMode="auto">
          <a:xfrm>
            <a:off x="8214519" y="3888213"/>
            <a:ext cx="103902" cy="9211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rgbClr val="205AC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92A377F-797B-094C-101C-B483E393EB31}"/>
              </a:ext>
            </a:extLst>
          </p:cNvPr>
          <p:cNvSpPr txBox="1"/>
          <p:nvPr/>
        </p:nvSpPr>
        <p:spPr>
          <a:xfrm>
            <a:off x="847259" y="1485616"/>
            <a:ext cx="34528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透過交易活動滿足「交易雙方」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  <a:defRPr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的需求與欲望</a:t>
            </a:r>
            <a:endParaRPr lang="en-US" altLang="ko-KR" sz="7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849769" y="3368767"/>
            <a:ext cx="18207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2400" b="1" i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行銷</a:t>
            </a:r>
            <a:endParaRPr lang="en-US" altLang="zh-TW" sz="2400" b="1" i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b="1" i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marketing</a:t>
            </a:r>
            <a:endParaRPr lang="ko-KR" altLang="en-US" sz="2400" i="1" dirty="0">
              <a:solidFill>
                <a:prstClr val="black"/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85" name="그룹 39">
            <a:extLst>
              <a:ext uri="{FF2B5EF4-FFF2-40B4-BE49-F238E27FC236}">
                <a16:creationId xmlns:a16="http://schemas.microsoft.com/office/drawing/2014/main" id="{87287BA2-D017-347A-FE16-BEE804FDD67C}"/>
              </a:ext>
            </a:extLst>
          </p:cNvPr>
          <p:cNvGrpSpPr/>
          <p:nvPr/>
        </p:nvGrpSpPr>
        <p:grpSpPr>
          <a:xfrm rot="9000000">
            <a:off x="6089920" y="3633243"/>
            <a:ext cx="2586200" cy="1966589"/>
            <a:chOff x="3482530" y="2606040"/>
            <a:chExt cx="3657601" cy="2781300"/>
          </a:xfrm>
        </p:grpSpPr>
        <p:sp>
          <p:nvSpPr>
            <p:cNvPr id="87" name="원호 40">
              <a:extLst>
                <a:ext uri="{FF2B5EF4-FFF2-40B4-BE49-F238E27FC236}">
                  <a16:creationId xmlns:a16="http://schemas.microsoft.com/office/drawing/2014/main" id="{864D59B7-E7B6-D957-BBEC-20E6C1FD26FE}"/>
                </a:ext>
              </a:extLst>
            </p:cNvPr>
            <p:cNvSpPr/>
            <p:nvPr/>
          </p:nvSpPr>
          <p:spPr>
            <a:xfrm>
              <a:off x="3482530" y="3303269"/>
              <a:ext cx="1411605" cy="1411605"/>
            </a:xfrm>
            <a:prstGeom prst="arc">
              <a:avLst>
                <a:gd name="adj1" fmla="val 3408697"/>
                <a:gd name="adj2" fmla="val 17854750"/>
              </a:avLst>
            </a:prstGeom>
            <a:ln w="412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자유형: 도형 16">
              <a:extLst>
                <a:ext uri="{FF2B5EF4-FFF2-40B4-BE49-F238E27FC236}">
                  <a16:creationId xmlns:a16="http://schemas.microsoft.com/office/drawing/2014/main" id="{35ADC5A8-9FC3-6392-15C1-5B41C050A9E0}"/>
                </a:ext>
              </a:extLst>
            </p:cNvPr>
            <p:cNvSpPr/>
            <p:nvPr/>
          </p:nvSpPr>
          <p:spPr>
            <a:xfrm>
              <a:off x="4591424" y="3495733"/>
              <a:ext cx="334908" cy="1026676"/>
            </a:xfrm>
            <a:custGeom>
              <a:avLst/>
              <a:gdLst>
                <a:gd name="connsiteX0" fmla="*/ 125772 w 334908"/>
                <a:gd name="connsiteY0" fmla="*/ 0 h 1026676"/>
                <a:gd name="connsiteX1" fmla="*/ 208869 w 334908"/>
                <a:gd name="connsiteY1" fmla="*/ 100715 h 1026676"/>
                <a:gd name="connsiteX2" fmla="*/ 334908 w 334908"/>
                <a:gd name="connsiteY2" fmla="*/ 513338 h 1026676"/>
                <a:gd name="connsiteX3" fmla="*/ 208869 w 334908"/>
                <a:gd name="connsiteY3" fmla="*/ 925961 h 1026676"/>
                <a:gd name="connsiteX4" fmla="*/ 125772 w 334908"/>
                <a:gd name="connsiteY4" fmla="*/ 1026676 h 1026676"/>
                <a:gd name="connsiteX5" fmla="*/ 90530 w 334908"/>
                <a:gd name="connsiteY5" fmla="*/ 961749 h 1026676"/>
                <a:gd name="connsiteX6" fmla="*/ 0 w 334908"/>
                <a:gd name="connsiteY6" fmla="*/ 513338 h 1026676"/>
                <a:gd name="connsiteX7" fmla="*/ 90530 w 334908"/>
                <a:gd name="connsiteY7" fmla="*/ 64928 h 102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908" h="1026676">
                  <a:moveTo>
                    <a:pt x="125772" y="0"/>
                  </a:moveTo>
                  <a:lnTo>
                    <a:pt x="208869" y="100715"/>
                  </a:lnTo>
                  <a:cubicBezTo>
                    <a:pt x="288444" y="218501"/>
                    <a:pt x="334908" y="360493"/>
                    <a:pt x="334908" y="513338"/>
                  </a:cubicBezTo>
                  <a:cubicBezTo>
                    <a:pt x="334908" y="666183"/>
                    <a:pt x="288444" y="808175"/>
                    <a:pt x="208869" y="925961"/>
                  </a:cubicBezTo>
                  <a:lnTo>
                    <a:pt x="125772" y="1026676"/>
                  </a:lnTo>
                  <a:lnTo>
                    <a:pt x="90530" y="961749"/>
                  </a:lnTo>
                  <a:cubicBezTo>
                    <a:pt x="32236" y="823925"/>
                    <a:pt x="0" y="672396"/>
                    <a:pt x="0" y="513338"/>
                  </a:cubicBezTo>
                  <a:cubicBezTo>
                    <a:pt x="0" y="354280"/>
                    <a:pt x="32236" y="202751"/>
                    <a:pt x="90530" y="64928"/>
                  </a:cubicBezTo>
                  <a:close/>
                </a:path>
              </a:pathLst>
            </a:custGeom>
            <a:solidFill>
              <a:srgbClr val="00B0F0"/>
            </a:solidFill>
            <a:ln w="4127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원호 54">
              <a:extLst>
                <a:ext uri="{FF2B5EF4-FFF2-40B4-BE49-F238E27FC236}">
                  <a16:creationId xmlns:a16="http://schemas.microsoft.com/office/drawing/2014/main" id="{C07763E9-5E5E-7BE4-405C-2399347C841E}"/>
                </a:ext>
              </a:extLst>
            </p:cNvPr>
            <p:cNvSpPr/>
            <p:nvPr/>
          </p:nvSpPr>
          <p:spPr>
            <a:xfrm>
              <a:off x="4358831" y="2606040"/>
              <a:ext cx="2781300" cy="2781300"/>
            </a:xfrm>
            <a:prstGeom prst="arc">
              <a:avLst>
                <a:gd name="adj1" fmla="val 12325227"/>
                <a:gd name="adj2" fmla="val 14146953"/>
              </a:avLst>
            </a:prstGeom>
            <a:ln w="41275">
              <a:solidFill>
                <a:srgbClr val="00B0F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6" name="타원 65">
            <a:extLst>
              <a:ext uri="{FF2B5EF4-FFF2-40B4-BE49-F238E27FC236}">
                <a16:creationId xmlns:a16="http://schemas.microsoft.com/office/drawing/2014/main" id="{BB520CB8-2263-4461-13FB-6CEFDE67F961}"/>
              </a:ext>
            </a:extLst>
          </p:cNvPr>
          <p:cNvSpPr/>
          <p:nvPr/>
        </p:nvSpPr>
        <p:spPr>
          <a:xfrm>
            <a:off x="7636452" y="3783595"/>
            <a:ext cx="853647" cy="853647"/>
          </a:xfrm>
          <a:prstGeom prst="ellipse">
            <a:avLst/>
          </a:prstGeom>
          <a:solidFill>
            <a:schemeClr val="bg1"/>
          </a:solidFill>
          <a:ln w="41275"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產品開發</a:t>
            </a:r>
            <a:endParaRPr lang="ko-KR" altLang="en-US" sz="1400" dirty="0">
              <a:solidFill>
                <a:prstClr val="black"/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91" name="그룹 39">
            <a:extLst>
              <a:ext uri="{FF2B5EF4-FFF2-40B4-BE49-F238E27FC236}">
                <a16:creationId xmlns:a16="http://schemas.microsoft.com/office/drawing/2014/main" id="{87287BA2-D017-347A-FE16-BEE804FDD67C}"/>
              </a:ext>
            </a:extLst>
          </p:cNvPr>
          <p:cNvGrpSpPr/>
          <p:nvPr/>
        </p:nvGrpSpPr>
        <p:grpSpPr>
          <a:xfrm rot="900000">
            <a:off x="3849731" y="2089720"/>
            <a:ext cx="2586200" cy="1966589"/>
            <a:chOff x="3482530" y="2606040"/>
            <a:chExt cx="3657601" cy="2781300"/>
          </a:xfrm>
        </p:grpSpPr>
        <p:sp>
          <p:nvSpPr>
            <p:cNvPr id="93" name="원호 40">
              <a:extLst>
                <a:ext uri="{FF2B5EF4-FFF2-40B4-BE49-F238E27FC236}">
                  <a16:creationId xmlns:a16="http://schemas.microsoft.com/office/drawing/2014/main" id="{864D59B7-E7B6-D957-BBEC-20E6C1FD26FE}"/>
                </a:ext>
              </a:extLst>
            </p:cNvPr>
            <p:cNvSpPr/>
            <p:nvPr/>
          </p:nvSpPr>
          <p:spPr>
            <a:xfrm>
              <a:off x="3482530" y="3303269"/>
              <a:ext cx="1411605" cy="1411605"/>
            </a:xfrm>
            <a:prstGeom prst="arc">
              <a:avLst>
                <a:gd name="adj1" fmla="val 3408697"/>
                <a:gd name="adj2" fmla="val 17854750"/>
              </a:avLst>
            </a:prstGeom>
            <a:ln w="412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자유형: 도형 16">
              <a:extLst>
                <a:ext uri="{FF2B5EF4-FFF2-40B4-BE49-F238E27FC236}">
                  <a16:creationId xmlns:a16="http://schemas.microsoft.com/office/drawing/2014/main" id="{35ADC5A8-9FC3-6392-15C1-5B41C050A9E0}"/>
                </a:ext>
              </a:extLst>
            </p:cNvPr>
            <p:cNvSpPr/>
            <p:nvPr/>
          </p:nvSpPr>
          <p:spPr>
            <a:xfrm>
              <a:off x="4591424" y="3495733"/>
              <a:ext cx="334908" cy="1026676"/>
            </a:xfrm>
            <a:custGeom>
              <a:avLst/>
              <a:gdLst>
                <a:gd name="connsiteX0" fmla="*/ 125772 w 334908"/>
                <a:gd name="connsiteY0" fmla="*/ 0 h 1026676"/>
                <a:gd name="connsiteX1" fmla="*/ 208869 w 334908"/>
                <a:gd name="connsiteY1" fmla="*/ 100715 h 1026676"/>
                <a:gd name="connsiteX2" fmla="*/ 334908 w 334908"/>
                <a:gd name="connsiteY2" fmla="*/ 513338 h 1026676"/>
                <a:gd name="connsiteX3" fmla="*/ 208869 w 334908"/>
                <a:gd name="connsiteY3" fmla="*/ 925961 h 1026676"/>
                <a:gd name="connsiteX4" fmla="*/ 125772 w 334908"/>
                <a:gd name="connsiteY4" fmla="*/ 1026676 h 1026676"/>
                <a:gd name="connsiteX5" fmla="*/ 90530 w 334908"/>
                <a:gd name="connsiteY5" fmla="*/ 961749 h 1026676"/>
                <a:gd name="connsiteX6" fmla="*/ 0 w 334908"/>
                <a:gd name="connsiteY6" fmla="*/ 513338 h 1026676"/>
                <a:gd name="connsiteX7" fmla="*/ 90530 w 334908"/>
                <a:gd name="connsiteY7" fmla="*/ 64928 h 102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908" h="1026676">
                  <a:moveTo>
                    <a:pt x="125772" y="0"/>
                  </a:moveTo>
                  <a:lnTo>
                    <a:pt x="208869" y="100715"/>
                  </a:lnTo>
                  <a:cubicBezTo>
                    <a:pt x="288444" y="218501"/>
                    <a:pt x="334908" y="360493"/>
                    <a:pt x="334908" y="513338"/>
                  </a:cubicBezTo>
                  <a:cubicBezTo>
                    <a:pt x="334908" y="666183"/>
                    <a:pt x="288444" y="808175"/>
                    <a:pt x="208869" y="925961"/>
                  </a:cubicBezTo>
                  <a:lnTo>
                    <a:pt x="125772" y="1026676"/>
                  </a:lnTo>
                  <a:lnTo>
                    <a:pt x="90530" y="961749"/>
                  </a:lnTo>
                  <a:cubicBezTo>
                    <a:pt x="32236" y="823925"/>
                    <a:pt x="0" y="672396"/>
                    <a:pt x="0" y="513338"/>
                  </a:cubicBezTo>
                  <a:cubicBezTo>
                    <a:pt x="0" y="354280"/>
                    <a:pt x="32236" y="202751"/>
                    <a:pt x="90530" y="64928"/>
                  </a:cubicBezTo>
                  <a:close/>
                </a:path>
              </a:pathLst>
            </a:custGeom>
            <a:solidFill>
              <a:srgbClr val="00B0F0"/>
            </a:solidFill>
            <a:ln w="4127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원호 54">
              <a:extLst>
                <a:ext uri="{FF2B5EF4-FFF2-40B4-BE49-F238E27FC236}">
                  <a16:creationId xmlns:a16="http://schemas.microsoft.com/office/drawing/2014/main" id="{C07763E9-5E5E-7BE4-405C-2399347C841E}"/>
                </a:ext>
              </a:extLst>
            </p:cNvPr>
            <p:cNvSpPr/>
            <p:nvPr/>
          </p:nvSpPr>
          <p:spPr>
            <a:xfrm>
              <a:off x="4358831" y="2606040"/>
              <a:ext cx="2781300" cy="2781300"/>
            </a:xfrm>
            <a:prstGeom prst="arc">
              <a:avLst>
                <a:gd name="adj1" fmla="val 12325227"/>
                <a:gd name="adj2" fmla="val 14146953"/>
              </a:avLst>
            </a:prstGeom>
            <a:ln w="41275">
              <a:solidFill>
                <a:srgbClr val="00B0F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92" name="타원 65">
            <a:extLst>
              <a:ext uri="{FF2B5EF4-FFF2-40B4-BE49-F238E27FC236}">
                <a16:creationId xmlns:a16="http://schemas.microsoft.com/office/drawing/2014/main" id="{BB520CB8-2263-4461-13FB-6CEFDE67F961}"/>
              </a:ext>
            </a:extLst>
          </p:cNvPr>
          <p:cNvSpPr/>
          <p:nvPr/>
        </p:nvSpPr>
        <p:spPr>
          <a:xfrm>
            <a:off x="3947825" y="2452348"/>
            <a:ext cx="853647" cy="853647"/>
          </a:xfrm>
          <a:prstGeom prst="ellipse">
            <a:avLst/>
          </a:prstGeom>
          <a:solidFill>
            <a:schemeClr val="bg1"/>
          </a:solidFill>
          <a:ln w="41275"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客戶關係</a:t>
            </a:r>
            <a:endParaRPr lang="ko-KR" altLang="en-US" sz="1400" dirty="0">
              <a:solidFill>
                <a:prstClr val="black"/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97" name="그룹 39">
            <a:extLst>
              <a:ext uri="{FF2B5EF4-FFF2-40B4-BE49-F238E27FC236}">
                <a16:creationId xmlns:a16="http://schemas.microsoft.com/office/drawing/2014/main" id="{87287BA2-D017-347A-FE16-BEE804FDD67C}"/>
              </a:ext>
            </a:extLst>
          </p:cNvPr>
          <p:cNvGrpSpPr/>
          <p:nvPr/>
        </p:nvGrpSpPr>
        <p:grpSpPr>
          <a:xfrm rot="20452218">
            <a:off x="3171049" y="3049752"/>
            <a:ext cx="2586200" cy="1966589"/>
            <a:chOff x="3482530" y="2606040"/>
            <a:chExt cx="3657601" cy="2781300"/>
          </a:xfrm>
        </p:grpSpPr>
        <p:sp>
          <p:nvSpPr>
            <p:cNvPr id="99" name="원호 40">
              <a:extLst>
                <a:ext uri="{FF2B5EF4-FFF2-40B4-BE49-F238E27FC236}">
                  <a16:creationId xmlns:a16="http://schemas.microsoft.com/office/drawing/2014/main" id="{864D59B7-E7B6-D957-BBEC-20E6C1FD26FE}"/>
                </a:ext>
              </a:extLst>
            </p:cNvPr>
            <p:cNvSpPr/>
            <p:nvPr/>
          </p:nvSpPr>
          <p:spPr>
            <a:xfrm>
              <a:off x="3482530" y="3303269"/>
              <a:ext cx="1411605" cy="1411605"/>
            </a:xfrm>
            <a:prstGeom prst="arc">
              <a:avLst>
                <a:gd name="adj1" fmla="val 3408697"/>
                <a:gd name="adj2" fmla="val 17854750"/>
              </a:avLst>
            </a:prstGeom>
            <a:ln w="412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자유형: 도형 16">
              <a:extLst>
                <a:ext uri="{FF2B5EF4-FFF2-40B4-BE49-F238E27FC236}">
                  <a16:creationId xmlns:a16="http://schemas.microsoft.com/office/drawing/2014/main" id="{35ADC5A8-9FC3-6392-15C1-5B41C050A9E0}"/>
                </a:ext>
              </a:extLst>
            </p:cNvPr>
            <p:cNvSpPr/>
            <p:nvPr/>
          </p:nvSpPr>
          <p:spPr>
            <a:xfrm>
              <a:off x="4591424" y="3495733"/>
              <a:ext cx="334908" cy="1026676"/>
            </a:xfrm>
            <a:custGeom>
              <a:avLst/>
              <a:gdLst>
                <a:gd name="connsiteX0" fmla="*/ 125772 w 334908"/>
                <a:gd name="connsiteY0" fmla="*/ 0 h 1026676"/>
                <a:gd name="connsiteX1" fmla="*/ 208869 w 334908"/>
                <a:gd name="connsiteY1" fmla="*/ 100715 h 1026676"/>
                <a:gd name="connsiteX2" fmla="*/ 334908 w 334908"/>
                <a:gd name="connsiteY2" fmla="*/ 513338 h 1026676"/>
                <a:gd name="connsiteX3" fmla="*/ 208869 w 334908"/>
                <a:gd name="connsiteY3" fmla="*/ 925961 h 1026676"/>
                <a:gd name="connsiteX4" fmla="*/ 125772 w 334908"/>
                <a:gd name="connsiteY4" fmla="*/ 1026676 h 1026676"/>
                <a:gd name="connsiteX5" fmla="*/ 90530 w 334908"/>
                <a:gd name="connsiteY5" fmla="*/ 961749 h 1026676"/>
                <a:gd name="connsiteX6" fmla="*/ 0 w 334908"/>
                <a:gd name="connsiteY6" fmla="*/ 513338 h 1026676"/>
                <a:gd name="connsiteX7" fmla="*/ 90530 w 334908"/>
                <a:gd name="connsiteY7" fmla="*/ 64928 h 102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908" h="1026676">
                  <a:moveTo>
                    <a:pt x="125772" y="0"/>
                  </a:moveTo>
                  <a:lnTo>
                    <a:pt x="208869" y="100715"/>
                  </a:lnTo>
                  <a:cubicBezTo>
                    <a:pt x="288444" y="218501"/>
                    <a:pt x="334908" y="360493"/>
                    <a:pt x="334908" y="513338"/>
                  </a:cubicBezTo>
                  <a:cubicBezTo>
                    <a:pt x="334908" y="666183"/>
                    <a:pt x="288444" y="808175"/>
                    <a:pt x="208869" y="925961"/>
                  </a:cubicBezTo>
                  <a:lnTo>
                    <a:pt x="125772" y="1026676"/>
                  </a:lnTo>
                  <a:lnTo>
                    <a:pt x="90530" y="961749"/>
                  </a:lnTo>
                  <a:cubicBezTo>
                    <a:pt x="32236" y="823925"/>
                    <a:pt x="0" y="672396"/>
                    <a:pt x="0" y="513338"/>
                  </a:cubicBezTo>
                  <a:cubicBezTo>
                    <a:pt x="0" y="354280"/>
                    <a:pt x="32236" y="202751"/>
                    <a:pt x="90530" y="64928"/>
                  </a:cubicBezTo>
                  <a:close/>
                </a:path>
              </a:pathLst>
            </a:custGeom>
            <a:solidFill>
              <a:srgbClr val="00B0F0"/>
            </a:solidFill>
            <a:ln w="4127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원호 54">
              <a:extLst>
                <a:ext uri="{FF2B5EF4-FFF2-40B4-BE49-F238E27FC236}">
                  <a16:creationId xmlns:a16="http://schemas.microsoft.com/office/drawing/2014/main" id="{C07763E9-5E5E-7BE4-405C-2399347C841E}"/>
                </a:ext>
              </a:extLst>
            </p:cNvPr>
            <p:cNvSpPr/>
            <p:nvPr/>
          </p:nvSpPr>
          <p:spPr>
            <a:xfrm>
              <a:off x="4358831" y="2606040"/>
              <a:ext cx="2781300" cy="2781300"/>
            </a:xfrm>
            <a:prstGeom prst="arc">
              <a:avLst>
                <a:gd name="adj1" fmla="val 12325227"/>
                <a:gd name="adj2" fmla="val 14146953"/>
              </a:avLst>
            </a:prstGeom>
            <a:ln w="41275">
              <a:solidFill>
                <a:srgbClr val="00B0F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98" name="타원 65">
            <a:extLst>
              <a:ext uri="{FF2B5EF4-FFF2-40B4-BE49-F238E27FC236}">
                <a16:creationId xmlns:a16="http://schemas.microsoft.com/office/drawing/2014/main" id="{BB520CB8-2263-4461-13FB-6CEFDE67F961}"/>
              </a:ext>
            </a:extLst>
          </p:cNvPr>
          <p:cNvSpPr/>
          <p:nvPr/>
        </p:nvSpPr>
        <p:spPr>
          <a:xfrm>
            <a:off x="3292688" y="3876768"/>
            <a:ext cx="853647" cy="853647"/>
          </a:xfrm>
          <a:prstGeom prst="ellipse">
            <a:avLst/>
          </a:prstGeom>
          <a:solidFill>
            <a:schemeClr val="bg1"/>
          </a:solidFill>
          <a:ln w="41275"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品牌建設</a:t>
            </a:r>
            <a:endParaRPr lang="ko-KR" altLang="en-US" sz="1400" dirty="0">
              <a:solidFill>
                <a:prstClr val="black"/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103" name="그룹 39">
            <a:extLst>
              <a:ext uri="{FF2B5EF4-FFF2-40B4-BE49-F238E27FC236}">
                <a16:creationId xmlns:a16="http://schemas.microsoft.com/office/drawing/2014/main" id="{87287BA2-D017-347A-FE16-BEE804FDD67C}"/>
              </a:ext>
            </a:extLst>
          </p:cNvPr>
          <p:cNvGrpSpPr/>
          <p:nvPr/>
        </p:nvGrpSpPr>
        <p:grpSpPr>
          <a:xfrm rot="11700000">
            <a:off x="5336019" y="4431824"/>
            <a:ext cx="2586200" cy="1966589"/>
            <a:chOff x="3482530" y="2606040"/>
            <a:chExt cx="3657601" cy="2781300"/>
          </a:xfrm>
        </p:grpSpPr>
        <p:sp>
          <p:nvSpPr>
            <p:cNvPr id="105" name="원호 40">
              <a:extLst>
                <a:ext uri="{FF2B5EF4-FFF2-40B4-BE49-F238E27FC236}">
                  <a16:creationId xmlns:a16="http://schemas.microsoft.com/office/drawing/2014/main" id="{864D59B7-E7B6-D957-BBEC-20E6C1FD26FE}"/>
                </a:ext>
              </a:extLst>
            </p:cNvPr>
            <p:cNvSpPr/>
            <p:nvPr/>
          </p:nvSpPr>
          <p:spPr>
            <a:xfrm>
              <a:off x="3482530" y="3303269"/>
              <a:ext cx="1411605" cy="1411605"/>
            </a:xfrm>
            <a:prstGeom prst="arc">
              <a:avLst>
                <a:gd name="adj1" fmla="val 3408697"/>
                <a:gd name="adj2" fmla="val 17854750"/>
              </a:avLst>
            </a:prstGeom>
            <a:ln w="412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자유형: 도형 16">
              <a:extLst>
                <a:ext uri="{FF2B5EF4-FFF2-40B4-BE49-F238E27FC236}">
                  <a16:creationId xmlns:a16="http://schemas.microsoft.com/office/drawing/2014/main" id="{35ADC5A8-9FC3-6392-15C1-5B41C050A9E0}"/>
                </a:ext>
              </a:extLst>
            </p:cNvPr>
            <p:cNvSpPr/>
            <p:nvPr/>
          </p:nvSpPr>
          <p:spPr>
            <a:xfrm>
              <a:off x="4591424" y="3495733"/>
              <a:ext cx="334908" cy="1026676"/>
            </a:xfrm>
            <a:custGeom>
              <a:avLst/>
              <a:gdLst>
                <a:gd name="connsiteX0" fmla="*/ 125772 w 334908"/>
                <a:gd name="connsiteY0" fmla="*/ 0 h 1026676"/>
                <a:gd name="connsiteX1" fmla="*/ 208869 w 334908"/>
                <a:gd name="connsiteY1" fmla="*/ 100715 h 1026676"/>
                <a:gd name="connsiteX2" fmla="*/ 334908 w 334908"/>
                <a:gd name="connsiteY2" fmla="*/ 513338 h 1026676"/>
                <a:gd name="connsiteX3" fmla="*/ 208869 w 334908"/>
                <a:gd name="connsiteY3" fmla="*/ 925961 h 1026676"/>
                <a:gd name="connsiteX4" fmla="*/ 125772 w 334908"/>
                <a:gd name="connsiteY4" fmla="*/ 1026676 h 1026676"/>
                <a:gd name="connsiteX5" fmla="*/ 90530 w 334908"/>
                <a:gd name="connsiteY5" fmla="*/ 961749 h 1026676"/>
                <a:gd name="connsiteX6" fmla="*/ 0 w 334908"/>
                <a:gd name="connsiteY6" fmla="*/ 513338 h 1026676"/>
                <a:gd name="connsiteX7" fmla="*/ 90530 w 334908"/>
                <a:gd name="connsiteY7" fmla="*/ 64928 h 102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908" h="1026676">
                  <a:moveTo>
                    <a:pt x="125772" y="0"/>
                  </a:moveTo>
                  <a:lnTo>
                    <a:pt x="208869" y="100715"/>
                  </a:lnTo>
                  <a:cubicBezTo>
                    <a:pt x="288444" y="218501"/>
                    <a:pt x="334908" y="360493"/>
                    <a:pt x="334908" y="513338"/>
                  </a:cubicBezTo>
                  <a:cubicBezTo>
                    <a:pt x="334908" y="666183"/>
                    <a:pt x="288444" y="808175"/>
                    <a:pt x="208869" y="925961"/>
                  </a:cubicBezTo>
                  <a:lnTo>
                    <a:pt x="125772" y="1026676"/>
                  </a:lnTo>
                  <a:lnTo>
                    <a:pt x="90530" y="961749"/>
                  </a:lnTo>
                  <a:cubicBezTo>
                    <a:pt x="32236" y="823925"/>
                    <a:pt x="0" y="672396"/>
                    <a:pt x="0" y="513338"/>
                  </a:cubicBezTo>
                  <a:cubicBezTo>
                    <a:pt x="0" y="354280"/>
                    <a:pt x="32236" y="202751"/>
                    <a:pt x="90530" y="64928"/>
                  </a:cubicBezTo>
                  <a:close/>
                </a:path>
              </a:pathLst>
            </a:custGeom>
            <a:solidFill>
              <a:srgbClr val="00B0F0"/>
            </a:solidFill>
            <a:ln w="4127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원호 54">
              <a:extLst>
                <a:ext uri="{FF2B5EF4-FFF2-40B4-BE49-F238E27FC236}">
                  <a16:creationId xmlns:a16="http://schemas.microsoft.com/office/drawing/2014/main" id="{C07763E9-5E5E-7BE4-405C-2399347C841E}"/>
                </a:ext>
              </a:extLst>
            </p:cNvPr>
            <p:cNvSpPr/>
            <p:nvPr/>
          </p:nvSpPr>
          <p:spPr>
            <a:xfrm>
              <a:off x="4358831" y="2606040"/>
              <a:ext cx="2781300" cy="2781300"/>
            </a:xfrm>
            <a:prstGeom prst="arc">
              <a:avLst>
                <a:gd name="adj1" fmla="val 12325227"/>
                <a:gd name="adj2" fmla="val 14146953"/>
              </a:avLst>
            </a:prstGeom>
            <a:ln w="41275">
              <a:solidFill>
                <a:srgbClr val="00B0F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04" name="타원 65">
            <a:extLst>
              <a:ext uri="{FF2B5EF4-FFF2-40B4-BE49-F238E27FC236}">
                <a16:creationId xmlns:a16="http://schemas.microsoft.com/office/drawing/2014/main" id="{BB520CB8-2263-4461-13FB-6CEFDE67F961}"/>
              </a:ext>
            </a:extLst>
          </p:cNvPr>
          <p:cNvSpPr/>
          <p:nvPr/>
        </p:nvSpPr>
        <p:spPr>
          <a:xfrm>
            <a:off x="6970479" y="5182139"/>
            <a:ext cx="853647" cy="853647"/>
          </a:xfrm>
          <a:prstGeom prst="ellipse">
            <a:avLst/>
          </a:prstGeom>
          <a:solidFill>
            <a:schemeClr val="bg1"/>
          </a:solidFill>
          <a:ln w="41275"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定價策略</a:t>
            </a:r>
            <a:endParaRPr lang="ko-KR" altLang="en-US" sz="1400" dirty="0">
              <a:solidFill>
                <a:prstClr val="black"/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109" name="그룹 39">
            <a:extLst>
              <a:ext uri="{FF2B5EF4-FFF2-40B4-BE49-F238E27FC236}">
                <a16:creationId xmlns:a16="http://schemas.microsoft.com/office/drawing/2014/main" id="{87287BA2-D017-347A-FE16-BEE804FDD67C}"/>
              </a:ext>
            </a:extLst>
          </p:cNvPr>
          <p:cNvGrpSpPr/>
          <p:nvPr/>
        </p:nvGrpSpPr>
        <p:grpSpPr>
          <a:xfrm rot="17100000">
            <a:off x="3310191" y="3894858"/>
            <a:ext cx="2586200" cy="1966589"/>
            <a:chOff x="3482530" y="2606040"/>
            <a:chExt cx="3657601" cy="2781300"/>
          </a:xfrm>
        </p:grpSpPr>
        <p:sp>
          <p:nvSpPr>
            <p:cNvPr id="111" name="원호 40">
              <a:extLst>
                <a:ext uri="{FF2B5EF4-FFF2-40B4-BE49-F238E27FC236}">
                  <a16:creationId xmlns:a16="http://schemas.microsoft.com/office/drawing/2014/main" id="{864D59B7-E7B6-D957-BBEC-20E6C1FD26FE}"/>
                </a:ext>
              </a:extLst>
            </p:cNvPr>
            <p:cNvSpPr/>
            <p:nvPr/>
          </p:nvSpPr>
          <p:spPr>
            <a:xfrm>
              <a:off x="3482530" y="3303269"/>
              <a:ext cx="1411605" cy="1411605"/>
            </a:xfrm>
            <a:prstGeom prst="arc">
              <a:avLst>
                <a:gd name="adj1" fmla="val 3408697"/>
                <a:gd name="adj2" fmla="val 17854750"/>
              </a:avLst>
            </a:prstGeom>
            <a:ln w="412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자유형: 도형 16">
              <a:extLst>
                <a:ext uri="{FF2B5EF4-FFF2-40B4-BE49-F238E27FC236}">
                  <a16:creationId xmlns:a16="http://schemas.microsoft.com/office/drawing/2014/main" id="{35ADC5A8-9FC3-6392-15C1-5B41C050A9E0}"/>
                </a:ext>
              </a:extLst>
            </p:cNvPr>
            <p:cNvSpPr/>
            <p:nvPr/>
          </p:nvSpPr>
          <p:spPr>
            <a:xfrm>
              <a:off x="4591424" y="3495733"/>
              <a:ext cx="334908" cy="1026676"/>
            </a:xfrm>
            <a:custGeom>
              <a:avLst/>
              <a:gdLst>
                <a:gd name="connsiteX0" fmla="*/ 125772 w 334908"/>
                <a:gd name="connsiteY0" fmla="*/ 0 h 1026676"/>
                <a:gd name="connsiteX1" fmla="*/ 208869 w 334908"/>
                <a:gd name="connsiteY1" fmla="*/ 100715 h 1026676"/>
                <a:gd name="connsiteX2" fmla="*/ 334908 w 334908"/>
                <a:gd name="connsiteY2" fmla="*/ 513338 h 1026676"/>
                <a:gd name="connsiteX3" fmla="*/ 208869 w 334908"/>
                <a:gd name="connsiteY3" fmla="*/ 925961 h 1026676"/>
                <a:gd name="connsiteX4" fmla="*/ 125772 w 334908"/>
                <a:gd name="connsiteY4" fmla="*/ 1026676 h 1026676"/>
                <a:gd name="connsiteX5" fmla="*/ 90530 w 334908"/>
                <a:gd name="connsiteY5" fmla="*/ 961749 h 1026676"/>
                <a:gd name="connsiteX6" fmla="*/ 0 w 334908"/>
                <a:gd name="connsiteY6" fmla="*/ 513338 h 1026676"/>
                <a:gd name="connsiteX7" fmla="*/ 90530 w 334908"/>
                <a:gd name="connsiteY7" fmla="*/ 64928 h 102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908" h="1026676">
                  <a:moveTo>
                    <a:pt x="125772" y="0"/>
                  </a:moveTo>
                  <a:lnTo>
                    <a:pt x="208869" y="100715"/>
                  </a:lnTo>
                  <a:cubicBezTo>
                    <a:pt x="288444" y="218501"/>
                    <a:pt x="334908" y="360493"/>
                    <a:pt x="334908" y="513338"/>
                  </a:cubicBezTo>
                  <a:cubicBezTo>
                    <a:pt x="334908" y="666183"/>
                    <a:pt x="288444" y="808175"/>
                    <a:pt x="208869" y="925961"/>
                  </a:cubicBezTo>
                  <a:lnTo>
                    <a:pt x="125772" y="1026676"/>
                  </a:lnTo>
                  <a:lnTo>
                    <a:pt x="90530" y="961749"/>
                  </a:lnTo>
                  <a:cubicBezTo>
                    <a:pt x="32236" y="823925"/>
                    <a:pt x="0" y="672396"/>
                    <a:pt x="0" y="513338"/>
                  </a:cubicBezTo>
                  <a:cubicBezTo>
                    <a:pt x="0" y="354280"/>
                    <a:pt x="32236" y="202751"/>
                    <a:pt x="90530" y="64928"/>
                  </a:cubicBezTo>
                  <a:close/>
                </a:path>
              </a:pathLst>
            </a:custGeom>
            <a:solidFill>
              <a:srgbClr val="00B0F0"/>
            </a:solidFill>
            <a:ln w="4127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원호 54">
              <a:extLst>
                <a:ext uri="{FF2B5EF4-FFF2-40B4-BE49-F238E27FC236}">
                  <a16:creationId xmlns:a16="http://schemas.microsoft.com/office/drawing/2014/main" id="{C07763E9-5E5E-7BE4-405C-2399347C841E}"/>
                </a:ext>
              </a:extLst>
            </p:cNvPr>
            <p:cNvSpPr/>
            <p:nvPr/>
          </p:nvSpPr>
          <p:spPr>
            <a:xfrm>
              <a:off x="4358831" y="2606040"/>
              <a:ext cx="2781300" cy="2781300"/>
            </a:xfrm>
            <a:prstGeom prst="arc">
              <a:avLst>
                <a:gd name="adj1" fmla="val 12325227"/>
                <a:gd name="adj2" fmla="val 14146953"/>
              </a:avLst>
            </a:prstGeom>
            <a:ln w="41275">
              <a:solidFill>
                <a:srgbClr val="00B0F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0" name="타원 65">
            <a:extLst>
              <a:ext uri="{FF2B5EF4-FFF2-40B4-BE49-F238E27FC236}">
                <a16:creationId xmlns:a16="http://schemas.microsoft.com/office/drawing/2014/main" id="{BB520CB8-2263-4461-13FB-6CEFDE67F961}"/>
              </a:ext>
            </a:extLst>
          </p:cNvPr>
          <p:cNvSpPr/>
          <p:nvPr/>
        </p:nvSpPr>
        <p:spPr>
          <a:xfrm>
            <a:off x="3982624" y="5219513"/>
            <a:ext cx="853647" cy="853647"/>
          </a:xfrm>
          <a:prstGeom prst="ellipse">
            <a:avLst/>
          </a:prstGeom>
          <a:solidFill>
            <a:schemeClr val="bg1"/>
          </a:solidFill>
          <a:ln w="41275"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銷售促進</a:t>
            </a:r>
            <a:endParaRPr lang="ko-KR" altLang="en-US" sz="1400" dirty="0">
              <a:solidFill>
                <a:prstClr val="black"/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115" name="그룹 39">
            <a:extLst>
              <a:ext uri="{FF2B5EF4-FFF2-40B4-BE49-F238E27FC236}">
                <a16:creationId xmlns:a16="http://schemas.microsoft.com/office/drawing/2014/main" id="{87287BA2-D017-347A-FE16-BEE804FDD67C}"/>
              </a:ext>
            </a:extLst>
          </p:cNvPr>
          <p:cNvGrpSpPr/>
          <p:nvPr/>
        </p:nvGrpSpPr>
        <p:grpSpPr>
          <a:xfrm rot="15300000">
            <a:off x="4461578" y="4473245"/>
            <a:ext cx="2586200" cy="1966589"/>
            <a:chOff x="3482530" y="2606040"/>
            <a:chExt cx="3657601" cy="2781300"/>
          </a:xfrm>
        </p:grpSpPr>
        <p:sp>
          <p:nvSpPr>
            <p:cNvPr id="117" name="원호 40">
              <a:extLst>
                <a:ext uri="{FF2B5EF4-FFF2-40B4-BE49-F238E27FC236}">
                  <a16:creationId xmlns:a16="http://schemas.microsoft.com/office/drawing/2014/main" id="{864D59B7-E7B6-D957-BBEC-20E6C1FD26FE}"/>
                </a:ext>
              </a:extLst>
            </p:cNvPr>
            <p:cNvSpPr/>
            <p:nvPr/>
          </p:nvSpPr>
          <p:spPr>
            <a:xfrm>
              <a:off x="3482530" y="3303269"/>
              <a:ext cx="1411605" cy="1411605"/>
            </a:xfrm>
            <a:prstGeom prst="arc">
              <a:avLst>
                <a:gd name="adj1" fmla="val 3408697"/>
                <a:gd name="adj2" fmla="val 17854750"/>
              </a:avLst>
            </a:prstGeom>
            <a:ln w="412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자유형: 도형 16">
              <a:extLst>
                <a:ext uri="{FF2B5EF4-FFF2-40B4-BE49-F238E27FC236}">
                  <a16:creationId xmlns:a16="http://schemas.microsoft.com/office/drawing/2014/main" id="{35ADC5A8-9FC3-6392-15C1-5B41C050A9E0}"/>
                </a:ext>
              </a:extLst>
            </p:cNvPr>
            <p:cNvSpPr/>
            <p:nvPr/>
          </p:nvSpPr>
          <p:spPr>
            <a:xfrm>
              <a:off x="4591424" y="3495733"/>
              <a:ext cx="334908" cy="1026676"/>
            </a:xfrm>
            <a:custGeom>
              <a:avLst/>
              <a:gdLst>
                <a:gd name="connsiteX0" fmla="*/ 125772 w 334908"/>
                <a:gd name="connsiteY0" fmla="*/ 0 h 1026676"/>
                <a:gd name="connsiteX1" fmla="*/ 208869 w 334908"/>
                <a:gd name="connsiteY1" fmla="*/ 100715 h 1026676"/>
                <a:gd name="connsiteX2" fmla="*/ 334908 w 334908"/>
                <a:gd name="connsiteY2" fmla="*/ 513338 h 1026676"/>
                <a:gd name="connsiteX3" fmla="*/ 208869 w 334908"/>
                <a:gd name="connsiteY3" fmla="*/ 925961 h 1026676"/>
                <a:gd name="connsiteX4" fmla="*/ 125772 w 334908"/>
                <a:gd name="connsiteY4" fmla="*/ 1026676 h 1026676"/>
                <a:gd name="connsiteX5" fmla="*/ 90530 w 334908"/>
                <a:gd name="connsiteY5" fmla="*/ 961749 h 1026676"/>
                <a:gd name="connsiteX6" fmla="*/ 0 w 334908"/>
                <a:gd name="connsiteY6" fmla="*/ 513338 h 1026676"/>
                <a:gd name="connsiteX7" fmla="*/ 90530 w 334908"/>
                <a:gd name="connsiteY7" fmla="*/ 64928 h 102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908" h="1026676">
                  <a:moveTo>
                    <a:pt x="125772" y="0"/>
                  </a:moveTo>
                  <a:lnTo>
                    <a:pt x="208869" y="100715"/>
                  </a:lnTo>
                  <a:cubicBezTo>
                    <a:pt x="288444" y="218501"/>
                    <a:pt x="334908" y="360493"/>
                    <a:pt x="334908" y="513338"/>
                  </a:cubicBezTo>
                  <a:cubicBezTo>
                    <a:pt x="334908" y="666183"/>
                    <a:pt x="288444" y="808175"/>
                    <a:pt x="208869" y="925961"/>
                  </a:cubicBezTo>
                  <a:lnTo>
                    <a:pt x="125772" y="1026676"/>
                  </a:lnTo>
                  <a:lnTo>
                    <a:pt x="90530" y="961749"/>
                  </a:lnTo>
                  <a:cubicBezTo>
                    <a:pt x="32236" y="823925"/>
                    <a:pt x="0" y="672396"/>
                    <a:pt x="0" y="513338"/>
                  </a:cubicBezTo>
                  <a:cubicBezTo>
                    <a:pt x="0" y="354280"/>
                    <a:pt x="32236" y="202751"/>
                    <a:pt x="90530" y="64928"/>
                  </a:cubicBezTo>
                  <a:close/>
                </a:path>
              </a:pathLst>
            </a:custGeom>
            <a:solidFill>
              <a:srgbClr val="00B0F0"/>
            </a:solidFill>
            <a:ln w="4127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원호 54">
              <a:extLst>
                <a:ext uri="{FF2B5EF4-FFF2-40B4-BE49-F238E27FC236}">
                  <a16:creationId xmlns:a16="http://schemas.microsoft.com/office/drawing/2014/main" id="{C07763E9-5E5E-7BE4-405C-2399347C841E}"/>
                </a:ext>
              </a:extLst>
            </p:cNvPr>
            <p:cNvSpPr/>
            <p:nvPr/>
          </p:nvSpPr>
          <p:spPr>
            <a:xfrm>
              <a:off x="4358831" y="2606040"/>
              <a:ext cx="2781300" cy="2781300"/>
            </a:xfrm>
            <a:prstGeom prst="arc">
              <a:avLst>
                <a:gd name="adj1" fmla="val 12325227"/>
                <a:gd name="adj2" fmla="val 14146953"/>
              </a:avLst>
            </a:prstGeom>
            <a:ln w="41275">
              <a:solidFill>
                <a:srgbClr val="00B0F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6" name="타원 65">
            <a:extLst>
              <a:ext uri="{FF2B5EF4-FFF2-40B4-BE49-F238E27FC236}">
                <a16:creationId xmlns:a16="http://schemas.microsoft.com/office/drawing/2014/main" id="{BB520CB8-2263-4461-13FB-6CEFDE67F961}"/>
              </a:ext>
            </a:extLst>
          </p:cNvPr>
          <p:cNvSpPr/>
          <p:nvPr/>
        </p:nvSpPr>
        <p:spPr>
          <a:xfrm>
            <a:off x="5544073" y="5791904"/>
            <a:ext cx="853647" cy="853647"/>
          </a:xfrm>
          <a:prstGeom prst="ellipse">
            <a:avLst/>
          </a:prstGeom>
          <a:solidFill>
            <a:schemeClr val="bg1"/>
          </a:solidFill>
          <a:ln w="41275"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推廣廣告</a:t>
            </a:r>
            <a:endParaRPr lang="ko-KR" altLang="en-US" sz="1400" dirty="0">
              <a:solidFill>
                <a:prstClr val="black"/>
              </a:solidFill>
              <a:latin typeface="微軟正黑體" panose="020B0604030504040204" pitchFamily="34" charset="-120"/>
            </a:endParaRPr>
          </a:p>
        </p:txBody>
      </p:sp>
      <p:grpSp>
        <p:nvGrpSpPr>
          <p:cNvPr id="29" name="群組 28"/>
          <p:cNvGrpSpPr/>
          <p:nvPr/>
        </p:nvGrpSpPr>
        <p:grpSpPr>
          <a:xfrm rot="900000">
            <a:off x="6229304" y="2137265"/>
            <a:ext cx="1966589" cy="2586200"/>
            <a:chOff x="6279674" y="2356686"/>
            <a:chExt cx="1966589" cy="2586200"/>
          </a:xfrm>
        </p:grpSpPr>
        <p:grpSp>
          <p:nvGrpSpPr>
            <p:cNvPr id="121" name="그룹 39">
              <a:extLst>
                <a:ext uri="{FF2B5EF4-FFF2-40B4-BE49-F238E27FC236}">
                  <a16:creationId xmlns:a16="http://schemas.microsoft.com/office/drawing/2014/main" id="{87287BA2-D017-347A-FE16-BEE804FDD67C}"/>
                </a:ext>
              </a:extLst>
            </p:cNvPr>
            <p:cNvGrpSpPr/>
            <p:nvPr/>
          </p:nvGrpSpPr>
          <p:grpSpPr>
            <a:xfrm rot="6300000">
              <a:off x="5969869" y="2666491"/>
              <a:ext cx="2586200" cy="1966589"/>
              <a:chOff x="3849211" y="2646924"/>
              <a:chExt cx="3657601" cy="2781300"/>
            </a:xfrm>
          </p:grpSpPr>
          <p:sp>
            <p:nvSpPr>
              <p:cNvPr id="123" name="원호 40">
                <a:extLst>
                  <a:ext uri="{FF2B5EF4-FFF2-40B4-BE49-F238E27FC236}">
                    <a16:creationId xmlns:a16="http://schemas.microsoft.com/office/drawing/2014/main" id="{864D59B7-E7B6-D957-BBEC-20E6C1FD26FE}"/>
                  </a:ext>
                </a:extLst>
              </p:cNvPr>
              <p:cNvSpPr/>
              <p:nvPr/>
            </p:nvSpPr>
            <p:spPr>
              <a:xfrm>
                <a:off x="3849211" y="3344154"/>
                <a:ext cx="1411605" cy="1411605"/>
              </a:xfrm>
              <a:prstGeom prst="arc">
                <a:avLst>
                  <a:gd name="adj1" fmla="val 3408697"/>
                  <a:gd name="adj2" fmla="val 17854750"/>
                </a:avLst>
              </a:prstGeom>
              <a:ln w="412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자유형: 도형 16">
                <a:extLst>
                  <a:ext uri="{FF2B5EF4-FFF2-40B4-BE49-F238E27FC236}">
                    <a16:creationId xmlns:a16="http://schemas.microsoft.com/office/drawing/2014/main" id="{35ADC5A8-9FC3-6392-15C1-5B41C050A9E0}"/>
                  </a:ext>
                </a:extLst>
              </p:cNvPr>
              <p:cNvSpPr/>
              <p:nvPr/>
            </p:nvSpPr>
            <p:spPr>
              <a:xfrm>
                <a:off x="4958105" y="3536618"/>
                <a:ext cx="334908" cy="1026675"/>
              </a:xfrm>
              <a:custGeom>
                <a:avLst/>
                <a:gdLst>
                  <a:gd name="connsiteX0" fmla="*/ 125772 w 334908"/>
                  <a:gd name="connsiteY0" fmla="*/ 0 h 1026676"/>
                  <a:gd name="connsiteX1" fmla="*/ 208869 w 334908"/>
                  <a:gd name="connsiteY1" fmla="*/ 100715 h 1026676"/>
                  <a:gd name="connsiteX2" fmla="*/ 334908 w 334908"/>
                  <a:gd name="connsiteY2" fmla="*/ 513338 h 1026676"/>
                  <a:gd name="connsiteX3" fmla="*/ 208869 w 334908"/>
                  <a:gd name="connsiteY3" fmla="*/ 925961 h 1026676"/>
                  <a:gd name="connsiteX4" fmla="*/ 125772 w 334908"/>
                  <a:gd name="connsiteY4" fmla="*/ 1026676 h 1026676"/>
                  <a:gd name="connsiteX5" fmla="*/ 90530 w 334908"/>
                  <a:gd name="connsiteY5" fmla="*/ 961749 h 1026676"/>
                  <a:gd name="connsiteX6" fmla="*/ 0 w 334908"/>
                  <a:gd name="connsiteY6" fmla="*/ 513338 h 1026676"/>
                  <a:gd name="connsiteX7" fmla="*/ 90530 w 334908"/>
                  <a:gd name="connsiteY7" fmla="*/ 64928 h 102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4908" h="1026676">
                    <a:moveTo>
                      <a:pt x="125772" y="0"/>
                    </a:moveTo>
                    <a:lnTo>
                      <a:pt x="208869" y="100715"/>
                    </a:lnTo>
                    <a:cubicBezTo>
                      <a:pt x="288444" y="218501"/>
                      <a:pt x="334908" y="360493"/>
                      <a:pt x="334908" y="513338"/>
                    </a:cubicBezTo>
                    <a:cubicBezTo>
                      <a:pt x="334908" y="666183"/>
                      <a:pt x="288444" y="808175"/>
                      <a:pt x="208869" y="925961"/>
                    </a:cubicBezTo>
                    <a:lnTo>
                      <a:pt x="125772" y="1026676"/>
                    </a:lnTo>
                    <a:lnTo>
                      <a:pt x="90530" y="961749"/>
                    </a:lnTo>
                    <a:cubicBezTo>
                      <a:pt x="32236" y="823925"/>
                      <a:pt x="0" y="672396"/>
                      <a:pt x="0" y="513338"/>
                    </a:cubicBezTo>
                    <a:cubicBezTo>
                      <a:pt x="0" y="354280"/>
                      <a:pt x="32236" y="202751"/>
                      <a:pt x="90530" y="64928"/>
                    </a:cubicBezTo>
                    <a:close/>
                  </a:path>
                </a:pathLst>
              </a:custGeom>
              <a:solidFill>
                <a:srgbClr val="00B0F0"/>
              </a:solidFill>
              <a:ln w="4127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5" name="원호 54">
                <a:extLst>
                  <a:ext uri="{FF2B5EF4-FFF2-40B4-BE49-F238E27FC236}">
                    <a16:creationId xmlns:a16="http://schemas.microsoft.com/office/drawing/2014/main" id="{C07763E9-5E5E-7BE4-405C-2399347C841E}"/>
                  </a:ext>
                </a:extLst>
              </p:cNvPr>
              <p:cNvSpPr/>
              <p:nvPr/>
            </p:nvSpPr>
            <p:spPr>
              <a:xfrm>
                <a:off x="4725512" y="2646924"/>
                <a:ext cx="2781300" cy="2781300"/>
              </a:xfrm>
              <a:prstGeom prst="arc">
                <a:avLst>
                  <a:gd name="adj1" fmla="val 12325227"/>
                  <a:gd name="adj2" fmla="val 14146953"/>
                </a:avLst>
              </a:prstGeom>
              <a:ln w="41275">
                <a:solidFill>
                  <a:srgbClr val="00B0F0"/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2" name="타원 65">
              <a:extLst>
                <a:ext uri="{FF2B5EF4-FFF2-40B4-BE49-F238E27FC236}">
                  <a16:creationId xmlns:a16="http://schemas.microsoft.com/office/drawing/2014/main" id="{BB520CB8-2263-4461-13FB-6CEFDE67F961}"/>
                </a:ext>
              </a:extLst>
            </p:cNvPr>
            <p:cNvSpPr/>
            <p:nvPr/>
          </p:nvSpPr>
          <p:spPr>
            <a:xfrm rot="20700000">
              <a:off x="7029989" y="2454779"/>
              <a:ext cx="853647" cy="853647"/>
            </a:xfrm>
            <a:prstGeom prst="ellipse">
              <a:avLst/>
            </a:prstGeom>
            <a:solidFill>
              <a:schemeClr val="bg1"/>
            </a:solidFill>
            <a:ln w="41275">
              <a:noFill/>
            </a:ln>
            <a:effectLst>
              <a:outerShdw blurRad="635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市場研究</a:t>
              </a:r>
              <a:endParaRPr lang="ko-KR" altLang="en-US" sz="1400" dirty="0">
                <a:solidFill>
                  <a:prstClr val="black"/>
                </a:solidFill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4DB88C56-2816-B1AE-4E2E-E209339B6357}"/>
              </a:ext>
            </a:extLst>
          </p:cNvPr>
          <p:cNvGrpSpPr/>
          <p:nvPr/>
        </p:nvGrpSpPr>
        <p:grpSpPr>
          <a:xfrm>
            <a:off x="3041265" y="4267604"/>
            <a:ext cx="185738" cy="185738"/>
            <a:chOff x="863846" y="1895476"/>
            <a:chExt cx="185738" cy="185738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521CA473-5C7E-9617-E431-71850BA572C2}"/>
                </a:ext>
              </a:extLst>
            </p:cNvPr>
            <p:cNvSpPr/>
            <p:nvPr/>
          </p:nvSpPr>
          <p:spPr>
            <a:xfrm>
              <a:off x="863846" y="1895476"/>
              <a:ext cx="185738" cy="185738"/>
            </a:xfrm>
            <a:prstGeom prst="ellipse">
              <a:avLst/>
            </a:prstGeom>
            <a:solidFill>
              <a:schemeClr val="bg1"/>
            </a:solidFill>
            <a:ln w="276225">
              <a:solidFill>
                <a:schemeClr val="bg1">
                  <a:alpha val="2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B83D6533-DC79-1AB0-2F01-AF3DDC81F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006" y="1943850"/>
              <a:ext cx="103902" cy="9211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205AC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9" name="그룹 76">
            <a:extLst>
              <a:ext uri="{FF2B5EF4-FFF2-40B4-BE49-F238E27FC236}">
                <a16:creationId xmlns:a16="http://schemas.microsoft.com/office/drawing/2014/main" id="{4DB88C56-2816-B1AE-4E2E-E209339B6357}"/>
              </a:ext>
            </a:extLst>
          </p:cNvPr>
          <p:cNvGrpSpPr/>
          <p:nvPr/>
        </p:nvGrpSpPr>
        <p:grpSpPr>
          <a:xfrm>
            <a:off x="3684449" y="2787518"/>
            <a:ext cx="185738" cy="185738"/>
            <a:chOff x="863846" y="1895476"/>
            <a:chExt cx="185738" cy="185738"/>
          </a:xfrm>
        </p:grpSpPr>
        <p:sp>
          <p:nvSpPr>
            <p:cNvPr id="130" name="타원 77">
              <a:extLst>
                <a:ext uri="{FF2B5EF4-FFF2-40B4-BE49-F238E27FC236}">
                  <a16:creationId xmlns:a16="http://schemas.microsoft.com/office/drawing/2014/main" id="{521CA473-5C7E-9617-E431-71850BA572C2}"/>
                </a:ext>
              </a:extLst>
            </p:cNvPr>
            <p:cNvSpPr/>
            <p:nvPr/>
          </p:nvSpPr>
          <p:spPr>
            <a:xfrm>
              <a:off x="863846" y="1895476"/>
              <a:ext cx="185738" cy="185738"/>
            </a:xfrm>
            <a:prstGeom prst="ellipse">
              <a:avLst/>
            </a:prstGeom>
            <a:solidFill>
              <a:schemeClr val="bg1"/>
            </a:solidFill>
            <a:ln w="276225">
              <a:solidFill>
                <a:schemeClr val="bg1">
                  <a:alpha val="2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1" name="Freeform 6">
              <a:extLst>
                <a:ext uri="{FF2B5EF4-FFF2-40B4-BE49-F238E27FC236}">
                  <a16:creationId xmlns:a16="http://schemas.microsoft.com/office/drawing/2014/main" id="{B83D6533-DC79-1AB0-2F01-AF3DDC81F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006" y="1943850"/>
              <a:ext cx="103902" cy="9211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205AC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2" name="그룹 76">
            <a:extLst>
              <a:ext uri="{FF2B5EF4-FFF2-40B4-BE49-F238E27FC236}">
                <a16:creationId xmlns:a16="http://schemas.microsoft.com/office/drawing/2014/main" id="{4DB88C56-2816-B1AE-4E2E-E209339B6357}"/>
              </a:ext>
            </a:extLst>
          </p:cNvPr>
          <p:cNvGrpSpPr/>
          <p:nvPr/>
        </p:nvGrpSpPr>
        <p:grpSpPr>
          <a:xfrm>
            <a:off x="8156594" y="2664077"/>
            <a:ext cx="185738" cy="185738"/>
            <a:chOff x="863846" y="1895476"/>
            <a:chExt cx="185738" cy="185738"/>
          </a:xfrm>
        </p:grpSpPr>
        <p:sp>
          <p:nvSpPr>
            <p:cNvPr id="133" name="타원 77">
              <a:extLst>
                <a:ext uri="{FF2B5EF4-FFF2-40B4-BE49-F238E27FC236}">
                  <a16:creationId xmlns:a16="http://schemas.microsoft.com/office/drawing/2014/main" id="{521CA473-5C7E-9617-E431-71850BA572C2}"/>
                </a:ext>
              </a:extLst>
            </p:cNvPr>
            <p:cNvSpPr/>
            <p:nvPr/>
          </p:nvSpPr>
          <p:spPr>
            <a:xfrm>
              <a:off x="863846" y="1895476"/>
              <a:ext cx="185738" cy="185738"/>
            </a:xfrm>
            <a:prstGeom prst="ellipse">
              <a:avLst/>
            </a:prstGeom>
            <a:solidFill>
              <a:schemeClr val="bg1"/>
            </a:solidFill>
            <a:ln w="276225">
              <a:solidFill>
                <a:schemeClr val="bg1">
                  <a:alpha val="2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B83D6533-DC79-1AB0-2F01-AF3DDC81F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006" y="1943850"/>
              <a:ext cx="103902" cy="9211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205AC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5" name="그룹 76">
            <a:extLst>
              <a:ext uri="{FF2B5EF4-FFF2-40B4-BE49-F238E27FC236}">
                <a16:creationId xmlns:a16="http://schemas.microsoft.com/office/drawing/2014/main" id="{4DB88C56-2816-B1AE-4E2E-E209339B6357}"/>
              </a:ext>
            </a:extLst>
          </p:cNvPr>
          <p:cNvGrpSpPr/>
          <p:nvPr/>
        </p:nvGrpSpPr>
        <p:grpSpPr>
          <a:xfrm>
            <a:off x="8556230" y="4147626"/>
            <a:ext cx="185738" cy="185738"/>
            <a:chOff x="863846" y="1895476"/>
            <a:chExt cx="185738" cy="185738"/>
          </a:xfrm>
        </p:grpSpPr>
        <p:sp>
          <p:nvSpPr>
            <p:cNvPr id="136" name="타원 77">
              <a:extLst>
                <a:ext uri="{FF2B5EF4-FFF2-40B4-BE49-F238E27FC236}">
                  <a16:creationId xmlns:a16="http://schemas.microsoft.com/office/drawing/2014/main" id="{521CA473-5C7E-9617-E431-71850BA572C2}"/>
                </a:ext>
              </a:extLst>
            </p:cNvPr>
            <p:cNvSpPr/>
            <p:nvPr/>
          </p:nvSpPr>
          <p:spPr>
            <a:xfrm>
              <a:off x="863846" y="1895476"/>
              <a:ext cx="185738" cy="185738"/>
            </a:xfrm>
            <a:prstGeom prst="ellipse">
              <a:avLst/>
            </a:prstGeom>
            <a:solidFill>
              <a:schemeClr val="bg1"/>
            </a:solidFill>
            <a:ln w="276225">
              <a:solidFill>
                <a:schemeClr val="bg1">
                  <a:alpha val="2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B83D6533-DC79-1AB0-2F01-AF3DDC81F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006" y="1943850"/>
              <a:ext cx="103902" cy="9211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205AC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8" name="그룹 76">
            <a:extLst>
              <a:ext uri="{FF2B5EF4-FFF2-40B4-BE49-F238E27FC236}">
                <a16:creationId xmlns:a16="http://schemas.microsoft.com/office/drawing/2014/main" id="{4DB88C56-2816-B1AE-4E2E-E209339B6357}"/>
              </a:ext>
            </a:extLst>
          </p:cNvPr>
          <p:cNvGrpSpPr/>
          <p:nvPr/>
        </p:nvGrpSpPr>
        <p:grpSpPr>
          <a:xfrm>
            <a:off x="7870611" y="5526705"/>
            <a:ext cx="185738" cy="185738"/>
            <a:chOff x="863846" y="1895476"/>
            <a:chExt cx="185738" cy="185738"/>
          </a:xfrm>
        </p:grpSpPr>
        <p:sp>
          <p:nvSpPr>
            <p:cNvPr id="139" name="타원 77">
              <a:extLst>
                <a:ext uri="{FF2B5EF4-FFF2-40B4-BE49-F238E27FC236}">
                  <a16:creationId xmlns:a16="http://schemas.microsoft.com/office/drawing/2014/main" id="{521CA473-5C7E-9617-E431-71850BA572C2}"/>
                </a:ext>
              </a:extLst>
            </p:cNvPr>
            <p:cNvSpPr/>
            <p:nvPr/>
          </p:nvSpPr>
          <p:spPr>
            <a:xfrm>
              <a:off x="863846" y="1895476"/>
              <a:ext cx="185738" cy="185738"/>
            </a:xfrm>
            <a:prstGeom prst="ellipse">
              <a:avLst/>
            </a:prstGeom>
            <a:solidFill>
              <a:schemeClr val="bg1"/>
            </a:solidFill>
            <a:ln w="276225">
              <a:solidFill>
                <a:schemeClr val="bg1">
                  <a:alpha val="2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0" name="Freeform 6">
              <a:extLst>
                <a:ext uri="{FF2B5EF4-FFF2-40B4-BE49-F238E27FC236}">
                  <a16:creationId xmlns:a16="http://schemas.microsoft.com/office/drawing/2014/main" id="{B83D6533-DC79-1AB0-2F01-AF3DDC81F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006" y="1943850"/>
              <a:ext cx="103902" cy="9211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205AC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1" name="그룹 76">
            <a:extLst>
              <a:ext uri="{FF2B5EF4-FFF2-40B4-BE49-F238E27FC236}">
                <a16:creationId xmlns:a16="http://schemas.microsoft.com/office/drawing/2014/main" id="{4DB88C56-2816-B1AE-4E2E-E209339B6357}"/>
              </a:ext>
            </a:extLst>
          </p:cNvPr>
          <p:cNvGrpSpPr/>
          <p:nvPr/>
        </p:nvGrpSpPr>
        <p:grpSpPr>
          <a:xfrm>
            <a:off x="6455210" y="6458181"/>
            <a:ext cx="185738" cy="185738"/>
            <a:chOff x="863846" y="1895476"/>
            <a:chExt cx="185738" cy="185738"/>
          </a:xfrm>
        </p:grpSpPr>
        <p:sp>
          <p:nvSpPr>
            <p:cNvPr id="142" name="타원 77">
              <a:extLst>
                <a:ext uri="{FF2B5EF4-FFF2-40B4-BE49-F238E27FC236}">
                  <a16:creationId xmlns:a16="http://schemas.microsoft.com/office/drawing/2014/main" id="{521CA473-5C7E-9617-E431-71850BA572C2}"/>
                </a:ext>
              </a:extLst>
            </p:cNvPr>
            <p:cNvSpPr/>
            <p:nvPr/>
          </p:nvSpPr>
          <p:spPr>
            <a:xfrm>
              <a:off x="863846" y="1895476"/>
              <a:ext cx="185738" cy="185738"/>
            </a:xfrm>
            <a:prstGeom prst="ellipse">
              <a:avLst/>
            </a:prstGeom>
            <a:solidFill>
              <a:schemeClr val="bg1"/>
            </a:solidFill>
            <a:ln w="276225">
              <a:solidFill>
                <a:schemeClr val="bg1">
                  <a:alpha val="2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3" name="Freeform 6">
              <a:extLst>
                <a:ext uri="{FF2B5EF4-FFF2-40B4-BE49-F238E27FC236}">
                  <a16:creationId xmlns:a16="http://schemas.microsoft.com/office/drawing/2014/main" id="{B83D6533-DC79-1AB0-2F01-AF3DDC81F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006" y="1943850"/>
              <a:ext cx="103902" cy="9211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205AC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4" name="그룹 76">
            <a:extLst>
              <a:ext uri="{FF2B5EF4-FFF2-40B4-BE49-F238E27FC236}">
                <a16:creationId xmlns:a16="http://schemas.microsoft.com/office/drawing/2014/main" id="{4DB88C56-2816-B1AE-4E2E-E209339B6357}"/>
              </a:ext>
            </a:extLst>
          </p:cNvPr>
          <p:cNvGrpSpPr/>
          <p:nvPr/>
        </p:nvGrpSpPr>
        <p:grpSpPr>
          <a:xfrm>
            <a:off x="3927004" y="6034730"/>
            <a:ext cx="185738" cy="185738"/>
            <a:chOff x="863846" y="1895476"/>
            <a:chExt cx="185738" cy="185738"/>
          </a:xfrm>
        </p:grpSpPr>
        <p:sp>
          <p:nvSpPr>
            <p:cNvPr id="145" name="타원 77">
              <a:extLst>
                <a:ext uri="{FF2B5EF4-FFF2-40B4-BE49-F238E27FC236}">
                  <a16:creationId xmlns:a16="http://schemas.microsoft.com/office/drawing/2014/main" id="{521CA473-5C7E-9617-E431-71850BA572C2}"/>
                </a:ext>
              </a:extLst>
            </p:cNvPr>
            <p:cNvSpPr/>
            <p:nvPr/>
          </p:nvSpPr>
          <p:spPr>
            <a:xfrm>
              <a:off x="863846" y="1895476"/>
              <a:ext cx="185738" cy="185738"/>
            </a:xfrm>
            <a:prstGeom prst="ellipse">
              <a:avLst/>
            </a:prstGeom>
            <a:solidFill>
              <a:schemeClr val="bg1"/>
            </a:solidFill>
            <a:ln w="276225">
              <a:solidFill>
                <a:schemeClr val="bg1">
                  <a:alpha val="23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6" name="Freeform 6">
              <a:extLst>
                <a:ext uri="{FF2B5EF4-FFF2-40B4-BE49-F238E27FC236}">
                  <a16:creationId xmlns:a16="http://schemas.microsoft.com/office/drawing/2014/main" id="{B83D6533-DC79-1AB0-2F01-AF3DDC81F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006" y="1943850"/>
              <a:ext cx="103902" cy="9211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205AC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8" name="타원 77">
            <a:extLst>
              <a:ext uri="{FF2B5EF4-FFF2-40B4-BE49-F238E27FC236}">
                <a16:creationId xmlns:a16="http://schemas.microsoft.com/office/drawing/2014/main" id="{521CA473-5C7E-9617-E431-71850BA572C2}"/>
              </a:ext>
            </a:extLst>
          </p:cNvPr>
          <p:cNvSpPr/>
          <p:nvPr/>
        </p:nvSpPr>
        <p:spPr>
          <a:xfrm>
            <a:off x="5160365" y="1505054"/>
            <a:ext cx="185738" cy="185738"/>
          </a:xfrm>
          <a:prstGeom prst="ellipse">
            <a:avLst/>
          </a:prstGeom>
          <a:solidFill>
            <a:schemeClr val="bg1"/>
          </a:solidFill>
          <a:ln w="276225">
            <a:solidFill>
              <a:schemeClr val="bg1">
                <a:alpha val="2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050" name="Picture 2" descr="黃色的星星插畫圖案，PNG去背圖素材，插圖圖片免費下載- Lovepi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234" y="1509289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046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 tmFilter="0, 0; .2, .5; .8, .5; 1, 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9" dur="250" autoRev="1" fill="hold"/>
                                        <p:tgtEl>
                                          <p:spTgt spid="1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 tmFilter="0, 0; .2, .5; .8, .5; 1, 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250" autoRev="1" fill="hold"/>
                                        <p:tgtEl>
                                          <p:spTgt spid="20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500"/>
                            </p:stCondLst>
                            <p:childTnLst>
                              <p:par>
                                <p:cTn id="9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7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/>
      <p:bldP spid="2" grpId="0"/>
      <p:bldP spid="86" grpId="0" animBg="1"/>
      <p:bldP spid="92" grpId="0" animBg="1"/>
      <p:bldP spid="98" grpId="0" animBg="1"/>
      <p:bldP spid="104" grpId="0" animBg="1"/>
      <p:bldP spid="110" grpId="0" animBg="1"/>
      <p:bldP spid="116" grpId="0" animBg="1"/>
      <p:bldP spid="148" grpId="0" animBg="1"/>
      <p:bldP spid="14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TW" sz="1000" dirty="0">
                  <a:solidFill>
                    <a:srgbClr val="1D332F"/>
                  </a:solidFill>
                </a:rPr>
                <a:t>2</a:t>
              </a:r>
              <a:r>
                <a:rPr lang="en-US" altLang="ko-KR" sz="1000" dirty="0">
                  <a:solidFill>
                    <a:srgbClr val="1D332F"/>
                  </a:solidFill>
                </a:rPr>
                <a:t>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研究目標：動機</a:t>
              </a:r>
              <a:r>
                <a:rPr lang="en-US" altLang="zh-TW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(5W1H)</a:t>
              </a:r>
              <a:endParaRPr lang="en-US" altLang="zh-TW" sz="700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49" name="TextBox 42">
            <a:extLst>
              <a:ext uri="{FF2B5EF4-FFF2-40B4-BE49-F238E27FC236}">
                <a16:creationId xmlns:a16="http://schemas.microsoft.com/office/drawing/2014/main" id="{6458D24C-5DA8-423E-0A10-077B2EEC5764}"/>
              </a:ext>
            </a:extLst>
          </p:cNvPr>
          <p:cNvSpPr txBox="1"/>
          <p:nvPr/>
        </p:nvSpPr>
        <p:spPr>
          <a:xfrm>
            <a:off x="1210783" y="1633536"/>
            <a:ext cx="107632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5400" dirty="0">
                <a:solidFill>
                  <a:srgbClr val="00B0F0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W</a:t>
            </a:r>
            <a:endParaRPr lang="ko-KR" altLang="en-US" sz="15400" dirty="0">
              <a:solidFill>
                <a:srgbClr val="00B0F0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grpSp>
        <p:nvGrpSpPr>
          <p:cNvPr id="80" name="群組 79"/>
          <p:cNvGrpSpPr/>
          <p:nvPr/>
        </p:nvGrpSpPr>
        <p:grpSpPr>
          <a:xfrm>
            <a:off x="2350028" y="2085975"/>
            <a:ext cx="1565436" cy="1565436"/>
            <a:chOff x="1578222" y="2874784"/>
            <a:chExt cx="2299143" cy="2299143"/>
          </a:xfrm>
        </p:grpSpPr>
        <p:sp>
          <p:nvSpPr>
            <p:cNvPr id="50" name="원호 41">
              <a:extLst>
                <a:ext uri="{FF2B5EF4-FFF2-40B4-BE49-F238E27FC236}">
                  <a16:creationId xmlns:a16="http://schemas.microsoft.com/office/drawing/2014/main" id="{37876D36-5A9A-C40A-C11E-6BCD19C314B2}"/>
                </a:ext>
              </a:extLst>
            </p:cNvPr>
            <p:cNvSpPr/>
            <p:nvPr/>
          </p:nvSpPr>
          <p:spPr>
            <a:xfrm>
              <a:off x="1578222" y="2874784"/>
              <a:ext cx="2299143" cy="2299143"/>
            </a:xfrm>
            <a:prstGeom prst="arc">
              <a:avLst>
                <a:gd name="adj1" fmla="val 14173945"/>
                <a:gd name="adj2" fmla="val 7439377"/>
              </a:avLst>
            </a:prstGeom>
            <a:ln w="1047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타원 43">
              <a:extLst>
                <a:ext uri="{FF2B5EF4-FFF2-40B4-BE49-F238E27FC236}">
                  <a16:creationId xmlns:a16="http://schemas.microsoft.com/office/drawing/2014/main" id="{B527D35E-96A4-59EC-58D0-5DD0DF31A13E}"/>
                </a:ext>
              </a:extLst>
            </p:cNvPr>
            <p:cNvSpPr/>
            <p:nvPr/>
          </p:nvSpPr>
          <p:spPr>
            <a:xfrm>
              <a:off x="1629794" y="2926356"/>
              <a:ext cx="2196000" cy="2196000"/>
            </a:xfrm>
            <a:prstGeom prst="ellipse">
              <a:avLst/>
            </a:prstGeom>
            <a:solidFill>
              <a:schemeClr val="bg1"/>
            </a:solidFill>
            <a:ln w="104775">
              <a:noFill/>
            </a:ln>
            <a:effectLst>
              <a:outerShdw blurRad="139700" dist="38100" dir="10800000" algn="r" rotWithShape="0">
                <a:prstClr val="black">
                  <a:alpha val="38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bIns="108000" rtlCol="0" anchor="b"/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ko-KR" sz="1600" b="1" dirty="0">
                  <a:solidFill>
                    <a:srgbClr val="44546A">
                      <a:lumMod val="75000"/>
                    </a:srgbClr>
                  </a:solidFill>
                </a:rPr>
                <a:t>WHO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zh-TW" altLang="en-US" sz="110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定義目標客群</a:t>
              </a:r>
              <a:endParaRPr lang="ko-KR" altLang="en-US" sz="80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7A4321F1-A07E-41C9-FD0A-5BDF8338B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7480" y="3409726"/>
              <a:ext cx="319807" cy="283540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1" name="TextBox 42">
            <a:extLst>
              <a:ext uri="{FF2B5EF4-FFF2-40B4-BE49-F238E27FC236}">
                <a16:creationId xmlns:a16="http://schemas.microsoft.com/office/drawing/2014/main" id="{6458D24C-5DA8-423E-0A10-077B2EEC5764}"/>
              </a:ext>
            </a:extLst>
          </p:cNvPr>
          <p:cNvSpPr txBox="1"/>
          <p:nvPr/>
        </p:nvSpPr>
        <p:spPr>
          <a:xfrm>
            <a:off x="4858858" y="1633536"/>
            <a:ext cx="107632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5400" dirty="0">
                <a:solidFill>
                  <a:srgbClr val="00B0F0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W</a:t>
            </a:r>
            <a:endParaRPr lang="ko-KR" altLang="en-US" sz="15400" dirty="0">
              <a:solidFill>
                <a:srgbClr val="00B0F0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83" name="원호 41">
            <a:extLst>
              <a:ext uri="{FF2B5EF4-FFF2-40B4-BE49-F238E27FC236}">
                <a16:creationId xmlns:a16="http://schemas.microsoft.com/office/drawing/2014/main" id="{37876D36-5A9A-C40A-C11E-6BCD19C314B2}"/>
              </a:ext>
            </a:extLst>
          </p:cNvPr>
          <p:cNvSpPr/>
          <p:nvPr/>
        </p:nvSpPr>
        <p:spPr>
          <a:xfrm>
            <a:off x="5998103" y="2085975"/>
            <a:ext cx="1565436" cy="1565436"/>
          </a:xfrm>
          <a:prstGeom prst="arc">
            <a:avLst>
              <a:gd name="adj1" fmla="val 14173945"/>
              <a:gd name="adj2" fmla="val 7439377"/>
            </a:avLst>
          </a:prstGeom>
          <a:ln w="1047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6" name="TextBox 42">
            <a:extLst>
              <a:ext uri="{FF2B5EF4-FFF2-40B4-BE49-F238E27FC236}">
                <a16:creationId xmlns:a16="http://schemas.microsoft.com/office/drawing/2014/main" id="{6458D24C-5DA8-423E-0A10-077B2EEC5764}"/>
              </a:ext>
            </a:extLst>
          </p:cNvPr>
          <p:cNvSpPr txBox="1"/>
          <p:nvPr/>
        </p:nvSpPr>
        <p:spPr>
          <a:xfrm>
            <a:off x="8609653" y="1633536"/>
            <a:ext cx="107632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5400" dirty="0">
                <a:solidFill>
                  <a:srgbClr val="00B0F0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W</a:t>
            </a:r>
            <a:endParaRPr lang="ko-KR" altLang="en-US" sz="15400" dirty="0">
              <a:solidFill>
                <a:srgbClr val="00B0F0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grpSp>
        <p:nvGrpSpPr>
          <p:cNvPr id="87" name="群組 86"/>
          <p:cNvGrpSpPr/>
          <p:nvPr/>
        </p:nvGrpSpPr>
        <p:grpSpPr>
          <a:xfrm>
            <a:off x="9748898" y="2085975"/>
            <a:ext cx="1565436" cy="1565436"/>
            <a:chOff x="1578222" y="2874784"/>
            <a:chExt cx="2299143" cy="2299143"/>
          </a:xfrm>
        </p:grpSpPr>
        <p:sp>
          <p:nvSpPr>
            <p:cNvPr id="88" name="원호 41">
              <a:extLst>
                <a:ext uri="{FF2B5EF4-FFF2-40B4-BE49-F238E27FC236}">
                  <a16:creationId xmlns:a16="http://schemas.microsoft.com/office/drawing/2014/main" id="{37876D36-5A9A-C40A-C11E-6BCD19C314B2}"/>
                </a:ext>
              </a:extLst>
            </p:cNvPr>
            <p:cNvSpPr/>
            <p:nvPr/>
          </p:nvSpPr>
          <p:spPr>
            <a:xfrm>
              <a:off x="1578222" y="2874784"/>
              <a:ext cx="2299143" cy="2299143"/>
            </a:xfrm>
            <a:prstGeom prst="arc">
              <a:avLst>
                <a:gd name="adj1" fmla="val 14173945"/>
                <a:gd name="adj2" fmla="val 7439377"/>
              </a:avLst>
            </a:prstGeom>
            <a:ln w="1047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타원 43">
              <a:extLst>
                <a:ext uri="{FF2B5EF4-FFF2-40B4-BE49-F238E27FC236}">
                  <a16:creationId xmlns:a16="http://schemas.microsoft.com/office/drawing/2014/main" id="{B527D35E-96A4-59EC-58D0-5DD0DF31A13E}"/>
                </a:ext>
              </a:extLst>
            </p:cNvPr>
            <p:cNvSpPr/>
            <p:nvPr/>
          </p:nvSpPr>
          <p:spPr>
            <a:xfrm>
              <a:off x="1629793" y="2926355"/>
              <a:ext cx="2196000" cy="2196000"/>
            </a:xfrm>
            <a:prstGeom prst="ellipse">
              <a:avLst/>
            </a:prstGeom>
            <a:solidFill>
              <a:schemeClr val="bg1"/>
            </a:solidFill>
            <a:ln w="104775">
              <a:noFill/>
            </a:ln>
            <a:effectLst>
              <a:outerShdw blurRad="139700" dist="38100" dir="10800000" algn="r" rotWithShape="0">
                <a:prstClr val="black">
                  <a:alpha val="38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bIns="108000" rtlCol="0" anchor="b"/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ko-KR" sz="1600" b="1" dirty="0">
                  <a:solidFill>
                    <a:srgbClr val="44546A">
                      <a:lumMod val="75000"/>
                    </a:srgbClr>
                  </a:solidFill>
                </a:rPr>
                <a:t>WHAT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zh-TW" altLang="en-US" sz="110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找出客群期望</a:t>
              </a:r>
              <a:endParaRPr lang="ko-KR" altLang="en-US" sz="80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90" name="Freeform 6">
              <a:extLst>
                <a:ext uri="{FF2B5EF4-FFF2-40B4-BE49-F238E27FC236}">
                  <a16:creationId xmlns:a16="http://schemas.microsoft.com/office/drawing/2014/main" id="{7A4321F1-A07E-41C9-FD0A-5BDF8338B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7480" y="3409726"/>
              <a:ext cx="319807" cy="283540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96" name="TextBox 42">
            <a:extLst>
              <a:ext uri="{FF2B5EF4-FFF2-40B4-BE49-F238E27FC236}">
                <a16:creationId xmlns:a16="http://schemas.microsoft.com/office/drawing/2014/main" id="{6458D24C-5DA8-423E-0A10-077B2EEC5764}"/>
              </a:ext>
            </a:extLst>
          </p:cNvPr>
          <p:cNvSpPr txBox="1"/>
          <p:nvPr/>
        </p:nvSpPr>
        <p:spPr>
          <a:xfrm>
            <a:off x="1210783" y="4095749"/>
            <a:ext cx="107632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5400" dirty="0">
                <a:solidFill>
                  <a:srgbClr val="00B0F0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W</a:t>
            </a:r>
            <a:endParaRPr lang="ko-KR" altLang="en-US" sz="15400" dirty="0">
              <a:solidFill>
                <a:srgbClr val="00B0F0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grpSp>
        <p:nvGrpSpPr>
          <p:cNvPr id="97" name="群組 96"/>
          <p:cNvGrpSpPr/>
          <p:nvPr/>
        </p:nvGrpSpPr>
        <p:grpSpPr>
          <a:xfrm>
            <a:off x="2350028" y="4548188"/>
            <a:ext cx="1565436" cy="1565436"/>
            <a:chOff x="1578222" y="2874784"/>
            <a:chExt cx="2299143" cy="2299143"/>
          </a:xfrm>
        </p:grpSpPr>
        <p:sp>
          <p:nvSpPr>
            <p:cNvPr id="98" name="원호 41">
              <a:extLst>
                <a:ext uri="{FF2B5EF4-FFF2-40B4-BE49-F238E27FC236}">
                  <a16:creationId xmlns:a16="http://schemas.microsoft.com/office/drawing/2014/main" id="{37876D36-5A9A-C40A-C11E-6BCD19C314B2}"/>
                </a:ext>
              </a:extLst>
            </p:cNvPr>
            <p:cNvSpPr/>
            <p:nvPr/>
          </p:nvSpPr>
          <p:spPr>
            <a:xfrm>
              <a:off x="1578222" y="2874784"/>
              <a:ext cx="2299143" cy="2299143"/>
            </a:xfrm>
            <a:prstGeom prst="arc">
              <a:avLst>
                <a:gd name="adj1" fmla="val 14173945"/>
                <a:gd name="adj2" fmla="val 7439377"/>
              </a:avLst>
            </a:prstGeom>
            <a:ln w="1047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타원 43">
              <a:extLst>
                <a:ext uri="{FF2B5EF4-FFF2-40B4-BE49-F238E27FC236}">
                  <a16:creationId xmlns:a16="http://schemas.microsoft.com/office/drawing/2014/main" id="{B527D35E-96A4-59EC-58D0-5DD0DF31A13E}"/>
                </a:ext>
              </a:extLst>
            </p:cNvPr>
            <p:cNvSpPr/>
            <p:nvPr/>
          </p:nvSpPr>
          <p:spPr>
            <a:xfrm>
              <a:off x="1629793" y="2926355"/>
              <a:ext cx="2196000" cy="2196000"/>
            </a:xfrm>
            <a:prstGeom prst="ellipse">
              <a:avLst/>
            </a:prstGeom>
            <a:solidFill>
              <a:schemeClr val="bg1"/>
            </a:solidFill>
            <a:ln w="104775">
              <a:noFill/>
            </a:ln>
            <a:effectLst>
              <a:outerShdw blurRad="139700" dist="38100" dir="10800000" algn="r" rotWithShape="0">
                <a:prstClr val="black">
                  <a:alpha val="38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bIns="108000" rtlCol="0" anchor="b"/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TW" sz="1600" b="1" dirty="0">
                  <a:solidFill>
                    <a:srgbClr val="44546A">
                      <a:lumMod val="75000"/>
                    </a:srgbClr>
                  </a:solidFill>
                </a:rPr>
                <a:t>WHEN</a:t>
              </a:r>
              <a:endParaRPr lang="en-US" altLang="ko-KR" sz="1600" b="1" dirty="0">
                <a:solidFill>
                  <a:srgbClr val="44546A">
                    <a:lumMod val="75000"/>
                  </a:srgbClr>
                </a:solidFill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TW" altLang="en-US" sz="110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最佳時機</a:t>
              </a:r>
              <a:endParaRPr lang="ko-KR" altLang="en-US" sz="80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00" name="Freeform 6">
              <a:extLst>
                <a:ext uri="{FF2B5EF4-FFF2-40B4-BE49-F238E27FC236}">
                  <a16:creationId xmlns:a16="http://schemas.microsoft.com/office/drawing/2014/main" id="{7A4321F1-A07E-41C9-FD0A-5BDF8338B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7480" y="3409726"/>
              <a:ext cx="319807" cy="283540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01" name="TextBox 42">
            <a:extLst>
              <a:ext uri="{FF2B5EF4-FFF2-40B4-BE49-F238E27FC236}">
                <a16:creationId xmlns:a16="http://schemas.microsoft.com/office/drawing/2014/main" id="{6458D24C-5DA8-423E-0A10-077B2EEC5764}"/>
              </a:ext>
            </a:extLst>
          </p:cNvPr>
          <p:cNvSpPr txBox="1"/>
          <p:nvPr/>
        </p:nvSpPr>
        <p:spPr>
          <a:xfrm>
            <a:off x="4858858" y="4095749"/>
            <a:ext cx="107632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5400" dirty="0">
                <a:solidFill>
                  <a:srgbClr val="00B0F0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W</a:t>
            </a:r>
            <a:endParaRPr lang="ko-KR" altLang="en-US" sz="15400" dirty="0">
              <a:solidFill>
                <a:srgbClr val="00B0F0"/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grpSp>
        <p:nvGrpSpPr>
          <p:cNvPr id="102" name="群組 101"/>
          <p:cNvGrpSpPr/>
          <p:nvPr/>
        </p:nvGrpSpPr>
        <p:grpSpPr>
          <a:xfrm>
            <a:off x="5998103" y="4548188"/>
            <a:ext cx="1565436" cy="1565436"/>
            <a:chOff x="1578222" y="2874784"/>
            <a:chExt cx="2299143" cy="2299143"/>
          </a:xfrm>
        </p:grpSpPr>
        <p:sp>
          <p:nvSpPr>
            <p:cNvPr id="103" name="원호 41">
              <a:extLst>
                <a:ext uri="{FF2B5EF4-FFF2-40B4-BE49-F238E27FC236}">
                  <a16:creationId xmlns:a16="http://schemas.microsoft.com/office/drawing/2014/main" id="{37876D36-5A9A-C40A-C11E-6BCD19C314B2}"/>
                </a:ext>
              </a:extLst>
            </p:cNvPr>
            <p:cNvSpPr/>
            <p:nvPr/>
          </p:nvSpPr>
          <p:spPr>
            <a:xfrm>
              <a:off x="1578222" y="2874784"/>
              <a:ext cx="2299143" cy="2299143"/>
            </a:xfrm>
            <a:prstGeom prst="arc">
              <a:avLst>
                <a:gd name="adj1" fmla="val 14173945"/>
                <a:gd name="adj2" fmla="val 7439377"/>
              </a:avLst>
            </a:prstGeom>
            <a:ln w="1047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타원 43">
              <a:extLst>
                <a:ext uri="{FF2B5EF4-FFF2-40B4-BE49-F238E27FC236}">
                  <a16:creationId xmlns:a16="http://schemas.microsoft.com/office/drawing/2014/main" id="{B527D35E-96A4-59EC-58D0-5DD0DF31A13E}"/>
                </a:ext>
              </a:extLst>
            </p:cNvPr>
            <p:cNvSpPr/>
            <p:nvPr/>
          </p:nvSpPr>
          <p:spPr>
            <a:xfrm>
              <a:off x="1629793" y="2926355"/>
              <a:ext cx="2196000" cy="2196000"/>
            </a:xfrm>
            <a:prstGeom prst="ellipse">
              <a:avLst/>
            </a:prstGeom>
            <a:solidFill>
              <a:schemeClr val="bg1"/>
            </a:solidFill>
            <a:ln w="104775">
              <a:noFill/>
            </a:ln>
            <a:effectLst>
              <a:outerShdw blurRad="139700" dist="38100" dir="10800000" algn="r" rotWithShape="0">
                <a:prstClr val="black">
                  <a:alpha val="38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bIns="108000" rtlCol="0" anchor="b"/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TW" sz="1600" b="1" dirty="0">
                  <a:solidFill>
                    <a:srgbClr val="44546A">
                      <a:lumMod val="75000"/>
                    </a:srgbClr>
                  </a:solidFill>
                </a:rPr>
                <a:t>WHY</a:t>
              </a:r>
              <a:endParaRPr lang="en-US" altLang="ko-KR" sz="1600" b="1" dirty="0">
                <a:solidFill>
                  <a:srgbClr val="44546A">
                    <a:lumMod val="75000"/>
                  </a:srgbClr>
                </a:solidFill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TW" altLang="en-US" sz="110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行動動機為何</a:t>
              </a:r>
              <a:endParaRPr lang="ko-KR" altLang="en-US" sz="80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05" name="Freeform 6">
              <a:extLst>
                <a:ext uri="{FF2B5EF4-FFF2-40B4-BE49-F238E27FC236}">
                  <a16:creationId xmlns:a16="http://schemas.microsoft.com/office/drawing/2014/main" id="{7A4321F1-A07E-41C9-FD0A-5BDF8338B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7480" y="3409726"/>
              <a:ext cx="319807" cy="283540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2" name="타원 43">
            <a:extLst>
              <a:ext uri="{FF2B5EF4-FFF2-40B4-BE49-F238E27FC236}">
                <a16:creationId xmlns:a16="http://schemas.microsoft.com/office/drawing/2014/main" id="{B527D35E-96A4-59EC-58D0-5DD0DF31A13E}"/>
              </a:ext>
            </a:extLst>
          </p:cNvPr>
          <p:cNvSpPr/>
          <p:nvPr/>
        </p:nvSpPr>
        <p:spPr>
          <a:xfrm>
            <a:off x="6033217" y="2131725"/>
            <a:ext cx="1495208" cy="1495208"/>
          </a:xfrm>
          <a:prstGeom prst="ellipse">
            <a:avLst/>
          </a:prstGeom>
          <a:solidFill>
            <a:schemeClr val="bg1"/>
          </a:solidFill>
          <a:ln w="104775">
            <a:noFill/>
          </a:ln>
          <a:effectLst>
            <a:outerShdw blurRad="139700" dist="38100" dir="10800000" algn="r" rotWithShape="0">
              <a:prstClr val="black">
                <a:alpha val="38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bIns="108000" rtlCol="0" anchor="b"/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WH</a:t>
            </a:r>
            <a:r>
              <a:rPr lang="en-US" altLang="zh-TW" sz="1600" b="1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ERE</a:t>
            </a:r>
            <a:endParaRPr lang="en-US" altLang="ko-KR" sz="1600" b="1" dirty="0">
              <a:solidFill>
                <a:srgbClr val="44546A">
                  <a:lumMod val="75000"/>
                </a:srgb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TW" altLang="en-US" sz="110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識別市場</a:t>
            </a:r>
            <a:endParaRPr lang="ko-KR" altLang="en-US" sz="800" dirty="0">
              <a:solidFill>
                <a:srgbClr val="44546A">
                  <a:lumMod val="75000"/>
                </a:srgbClr>
              </a:solidFill>
              <a:latin typeface="微軟正黑體" panose="020B0604030504040204" pitchFamily="34" charset="-120"/>
            </a:endParaRPr>
          </a:p>
        </p:txBody>
      </p:sp>
      <p:sp>
        <p:nvSpPr>
          <p:cNvPr id="114" name="Freeform 6">
            <a:extLst>
              <a:ext uri="{FF2B5EF4-FFF2-40B4-BE49-F238E27FC236}">
                <a16:creationId xmlns:a16="http://schemas.microsoft.com/office/drawing/2014/main" id="{7A4321F1-A07E-41C9-FD0A-5BDF8338B349}"/>
              </a:ext>
            </a:extLst>
          </p:cNvPr>
          <p:cNvSpPr>
            <a:spLocks/>
          </p:cNvSpPr>
          <p:nvPr/>
        </p:nvSpPr>
        <p:spPr bwMode="auto">
          <a:xfrm>
            <a:off x="6671667" y="2450205"/>
            <a:ext cx="217750" cy="193056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2" name="群組 31"/>
          <p:cNvGrpSpPr/>
          <p:nvPr/>
        </p:nvGrpSpPr>
        <p:grpSpPr>
          <a:xfrm>
            <a:off x="8609653" y="3956049"/>
            <a:ext cx="2704681" cy="2939266"/>
            <a:chOff x="8609653" y="3956049"/>
            <a:chExt cx="2704681" cy="2939266"/>
          </a:xfrm>
        </p:grpSpPr>
        <p:sp>
          <p:nvSpPr>
            <p:cNvPr id="115" name="TextBox 42">
              <a:extLst>
                <a:ext uri="{FF2B5EF4-FFF2-40B4-BE49-F238E27FC236}">
                  <a16:creationId xmlns:a16="http://schemas.microsoft.com/office/drawing/2014/main" id="{6458D24C-5DA8-423E-0A10-077B2EEC5764}"/>
                </a:ext>
              </a:extLst>
            </p:cNvPr>
            <p:cNvSpPr txBox="1"/>
            <p:nvPr/>
          </p:nvSpPr>
          <p:spPr>
            <a:xfrm>
              <a:off x="8609653" y="3956049"/>
              <a:ext cx="1076325" cy="29392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8500" dirty="0">
                  <a:solidFill>
                    <a:schemeClr val="accent4"/>
                  </a:solidFill>
                  <a:latin typeface="Impact" panose="020B0806030902050204" pitchFamily="34" charset="0"/>
                  <a:cs typeface="Aharoni" panose="02010803020104030203" pitchFamily="2" charset="-79"/>
                </a:rPr>
                <a:t>H</a:t>
              </a:r>
              <a:endParaRPr lang="ko-KR" altLang="en-US" sz="18500" dirty="0">
                <a:solidFill>
                  <a:schemeClr val="accent4"/>
                </a:solidFill>
                <a:latin typeface="Impact" panose="020B080603090205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117" name="원호 41">
              <a:extLst>
                <a:ext uri="{FF2B5EF4-FFF2-40B4-BE49-F238E27FC236}">
                  <a16:creationId xmlns:a16="http://schemas.microsoft.com/office/drawing/2014/main" id="{37876D36-5A9A-C40A-C11E-6BCD19C314B2}"/>
                </a:ext>
              </a:extLst>
            </p:cNvPr>
            <p:cNvSpPr/>
            <p:nvPr/>
          </p:nvSpPr>
          <p:spPr>
            <a:xfrm>
              <a:off x="9748898" y="4597785"/>
              <a:ext cx="1565436" cy="1565436"/>
            </a:xfrm>
            <a:prstGeom prst="arc">
              <a:avLst>
                <a:gd name="adj1" fmla="val 14173945"/>
                <a:gd name="adj2" fmla="val 7439377"/>
              </a:avLst>
            </a:prstGeom>
            <a:ln w="1047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타원 43">
              <a:extLst>
                <a:ext uri="{FF2B5EF4-FFF2-40B4-BE49-F238E27FC236}">
                  <a16:creationId xmlns:a16="http://schemas.microsoft.com/office/drawing/2014/main" id="{B527D35E-96A4-59EC-58D0-5DD0DF31A13E}"/>
                </a:ext>
              </a:extLst>
            </p:cNvPr>
            <p:cNvSpPr/>
            <p:nvPr/>
          </p:nvSpPr>
          <p:spPr>
            <a:xfrm>
              <a:off x="9784012" y="4632899"/>
              <a:ext cx="1495208" cy="1495208"/>
            </a:xfrm>
            <a:prstGeom prst="ellipse">
              <a:avLst/>
            </a:prstGeom>
            <a:solidFill>
              <a:schemeClr val="bg1"/>
            </a:solidFill>
            <a:ln w="104775">
              <a:noFill/>
            </a:ln>
            <a:effectLst>
              <a:outerShdw blurRad="139700" dist="38100" dir="10800000" algn="r" rotWithShape="0">
                <a:prstClr val="black">
                  <a:alpha val="38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bIns="108000" rtlCol="0" anchor="b"/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TW" sz="1600" b="1" dirty="0">
                  <a:solidFill>
                    <a:srgbClr val="44546A">
                      <a:lumMod val="75000"/>
                    </a:srgbClr>
                  </a:solidFill>
                </a:rPr>
                <a:t>HOW</a:t>
              </a:r>
              <a:endParaRPr lang="en-US" altLang="ko-KR" sz="1600" b="1" dirty="0">
                <a:solidFill>
                  <a:srgbClr val="44546A">
                    <a:lumMod val="75000"/>
                  </a:srgbClr>
                </a:solidFill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TW" altLang="en-US" sz="110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行銷管道</a:t>
              </a:r>
              <a:endParaRPr lang="en-US" altLang="zh-TW" sz="110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9" name="Freeform 6">
              <a:extLst>
                <a:ext uri="{FF2B5EF4-FFF2-40B4-BE49-F238E27FC236}">
                  <a16:creationId xmlns:a16="http://schemas.microsoft.com/office/drawing/2014/main" id="{7A4321F1-A07E-41C9-FD0A-5BDF8338B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22462" y="4962015"/>
              <a:ext cx="217750" cy="193056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952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81" grpId="0"/>
      <p:bldP spid="83" grpId="0" animBg="1"/>
      <p:bldP spid="86" grpId="0"/>
      <p:bldP spid="96" grpId="0"/>
      <p:bldP spid="101" grpId="0"/>
      <p:bldP spid="112" grpId="0" animBg="1"/>
      <p:bldP spid="1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TW" sz="1000" dirty="0">
                  <a:solidFill>
                    <a:srgbClr val="1D332F"/>
                  </a:solidFill>
                </a:rPr>
                <a:t>3</a:t>
              </a:r>
              <a:r>
                <a:rPr lang="en-US" altLang="ko-KR" sz="1000" dirty="0">
                  <a:solidFill>
                    <a:srgbClr val="1D332F"/>
                  </a:solidFill>
                </a:rPr>
                <a:t>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研究選擇</a:t>
              </a:r>
              <a:endParaRPr lang="en-US" altLang="ko-KR" sz="700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37" name="圖片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936" y="2060797"/>
            <a:ext cx="5676900" cy="3817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990" b="41611" l="37183" r="62636">
                        <a14:foregroundMark x1="51632" y1="22835" x2="49577" y2="330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041" t="14505" r="34163" b="55310"/>
          <a:stretch/>
        </p:blipFill>
        <p:spPr>
          <a:xfrm>
            <a:off x="2712243" y="1163548"/>
            <a:ext cx="6872286" cy="6512690"/>
          </a:xfrm>
          <a:prstGeom prst="rect">
            <a:avLst/>
          </a:prstGeom>
          <a:effectLst>
            <a:glow rad="444500">
              <a:schemeClr val="accent1">
                <a:lumMod val="40000"/>
                <a:lumOff val="60000"/>
              </a:schemeClr>
            </a:glow>
            <a:softEdge rad="88900"/>
          </a:effectLst>
        </p:spPr>
      </p:pic>
      <p:pic>
        <p:nvPicPr>
          <p:cNvPr id="3074" name="Picture 2" descr="Por qué se debe tener una Fanpage en Facebook?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9" r="15489"/>
          <a:stretch/>
        </p:blipFill>
        <p:spPr bwMode="auto">
          <a:xfrm>
            <a:off x="7141899" y="1726478"/>
            <a:ext cx="4675186" cy="4632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向右箭號 4"/>
          <p:cNvSpPr/>
          <p:nvPr/>
        </p:nvSpPr>
        <p:spPr>
          <a:xfrm>
            <a:off x="5870048" y="2945101"/>
            <a:ext cx="1068386" cy="1600200"/>
          </a:xfrm>
          <a:prstGeom prst="rightArrow">
            <a:avLst/>
          </a:prstGeom>
          <a:solidFill>
            <a:schemeClr val="bg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4262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7037E-6 L -0.2819 0.00834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02" y="417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-0.28177 0.0092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89" y="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TW" sz="1000" dirty="0">
                  <a:solidFill>
                    <a:srgbClr val="1D332F"/>
                  </a:solidFill>
                </a:rPr>
                <a:t>4</a:t>
              </a:r>
              <a:r>
                <a:rPr lang="en-US" altLang="ko-KR" sz="1000" dirty="0">
                  <a:solidFill>
                    <a:srgbClr val="1D332F"/>
                  </a:solidFill>
                </a:rPr>
                <a:t>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研究對象</a:t>
              </a:r>
              <a:endParaRPr lang="en-US" altLang="zh-TW" sz="2000" b="1" i="1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t="9928" r="1097" b="4173"/>
          <a:stretch/>
        </p:blipFill>
        <p:spPr>
          <a:xfrm>
            <a:off x="814881" y="1471654"/>
            <a:ext cx="10667009" cy="521122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032407" y="4077264"/>
            <a:ext cx="3773979" cy="172904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8243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TW" sz="1000" dirty="0">
                  <a:solidFill>
                    <a:srgbClr val="1D332F"/>
                  </a:solidFill>
                </a:rPr>
                <a:t>5</a:t>
              </a:r>
              <a:r>
                <a:rPr lang="en-US" altLang="ko-KR" sz="1000" dirty="0">
                  <a:solidFill>
                    <a:srgbClr val="1D332F"/>
                  </a:solidFill>
                </a:rPr>
                <a:t>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en-US" altLang="zh-TW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STEP.1</a:t>
              </a: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自動進入該粉絲團臉書專業</a:t>
              </a:r>
              <a:endParaRPr lang="en-US" altLang="zh-TW" sz="2000" b="1" i="1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5" name="logginFB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6813" end="1626.64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8913" y="1506410"/>
            <a:ext cx="9340735" cy="505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49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FE4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TW" sz="1000" dirty="0">
                  <a:solidFill>
                    <a:srgbClr val="1D332F"/>
                  </a:solidFill>
                </a:rPr>
                <a:t>6</a:t>
              </a:r>
              <a:r>
                <a:rPr lang="en-US" altLang="ko-KR" sz="1000" dirty="0">
                  <a:solidFill>
                    <a:srgbClr val="1D332F"/>
                  </a:solidFill>
                </a:rPr>
                <a:t>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en-US" altLang="zh-TW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STEP.2</a:t>
              </a: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爬取自動翻出的所有貼文</a:t>
              </a:r>
              <a:r>
                <a:rPr lang="zh-TW" altLang="en-US" sz="2000" b="1" i="1" kern="0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按讚數、留言數、分享次數</a:t>
              </a:r>
              <a:endParaRPr lang="en-US" altLang="zh-TW" sz="2000" b="1" i="1" kern="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33" name="矩形 32"/>
          <p:cNvSpPr/>
          <p:nvPr/>
        </p:nvSpPr>
        <p:spPr>
          <a:xfrm>
            <a:off x="6641869" y="3998422"/>
            <a:ext cx="4921717" cy="24066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本次測試先以滾動</a:t>
            </a:r>
            <a:r>
              <a:rPr lang="en-US" altLang="zh-TW" sz="24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</a:t>
            </a:r>
            <a:r>
              <a:rPr lang="en-US" altLang="zh-TW" sz="2400" b="1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82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則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貼文</a:t>
            </a:r>
          </a:p>
        </p:txBody>
      </p:sp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24" y="1579633"/>
            <a:ext cx="5291673" cy="482544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30424" y="5311833"/>
            <a:ext cx="2295656" cy="4156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27"/>
          <p:cNvSpPr/>
          <p:nvPr/>
        </p:nvSpPr>
        <p:spPr>
          <a:xfrm>
            <a:off x="4330930" y="5330475"/>
            <a:ext cx="756458" cy="4156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/>
          <p:cNvSpPr/>
          <p:nvPr/>
        </p:nvSpPr>
        <p:spPr>
          <a:xfrm>
            <a:off x="5128953" y="5330475"/>
            <a:ext cx="756458" cy="4156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4" name="圖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212" y="1617973"/>
            <a:ext cx="7470713" cy="2380448"/>
          </a:xfrm>
          <a:prstGeom prst="rect">
            <a:avLst/>
          </a:prstGeom>
          <a:ln w="38100">
            <a:solidFill>
              <a:schemeClr val="accent4"/>
            </a:solidFill>
          </a:ln>
        </p:spPr>
      </p:pic>
      <p:sp>
        <p:nvSpPr>
          <p:cNvPr id="30" name="矩形 29"/>
          <p:cNvSpPr/>
          <p:nvPr/>
        </p:nvSpPr>
        <p:spPr>
          <a:xfrm>
            <a:off x="4254522" y="2483979"/>
            <a:ext cx="454637" cy="1828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/>
          <p:cNvSpPr/>
          <p:nvPr/>
        </p:nvSpPr>
        <p:spPr>
          <a:xfrm>
            <a:off x="4254522" y="2981191"/>
            <a:ext cx="454637" cy="1828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/>
          <p:cNvSpPr/>
          <p:nvPr/>
        </p:nvSpPr>
        <p:spPr>
          <a:xfrm>
            <a:off x="4254522" y="3378869"/>
            <a:ext cx="492103" cy="1828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矩形 35"/>
          <p:cNvSpPr/>
          <p:nvPr/>
        </p:nvSpPr>
        <p:spPr>
          <a:xfrm>
            <a:off x="4254522" y="3764394"/>
            <a:ext cx="454637" cy="1828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33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43169" y="200024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1000" dirty="0">
                  <a:solidFill>
                    <a:srgbClr val="1D332F"/>
                  </a:solidFill>
                </a:rPr>
                <a:t>7/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en-US" altLang="zh-TW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STEP.3</a:t>
              </a: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將爬取到的數值彙整成圖表</a:t>
              </a:r>
              <a:r>
                <a:rPr lang="en-US" altLang="zh-TW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-</a:t>
              </a: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分析圖表</a:t>
              </a:r>
              <a:endParaRPr lang="en-US" altLang="zh-TW" sz="2000" b="1" i="1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407" y="1476868"/>
            <a:ext cx="7204899" cy="1735078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407" y="3201543"/>
            <a:ext cx="7204899" cy="1750218"/>
          </a:xfrm>
          <a:prstGeom prst="rect">
            <a:avLst/>
          </a:prstGeom>
        </p:spPr>
      </p:pic>
      <p:pic>
        <p:nvPicPr>
          <p:cNvPr id="29" name="圖片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407" y="4926687"/>
            <a:ext cx="7204899" cy="1750218"/>
          </a:xfrm>
          <a:prstGeom prst="rect">
            <a:avLst/>
          </a:prstGeom>
        </p:spPr>
      </p:pic>
      <p:sp>
        <p:nvSpPr>
          <p:cNvPr id="52" name="橢圓 51"/>
          <p:cNvSpPr/>
          <p:nvPr/>
        </p:nvSpPr>
        <p:spPr>
          <a:xfrm>
            <a:off x="3231220" y="3024912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B88A74C2-465F-88E5-DF31-334C1C5DE450}"/>
              </a:ext>
            </a:extLst>
          </p:cNvPr>
          <p:cNvSpPr/>
          <p:nvPr/>
        </p:nvSpPr>
        <p:spPr>
          <a:xfrm>
            <a:off x="3616673" y="3023571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橢圓 27">
            <a:extLst>
              <a:ext uri="{FF2B5EF4-FFF2-40B4-BE49-F238E27FC236}">
                <a16:creationId xmlns:a16="http://schemas.microsoft.com/office/drawing/2014/main" id="{3887C096-5799-0DF7-4F48-740314782CC4}"/>
              </a:ext>
            </a:extLst>
          </p:cNvPr>
          <p:cNvSpPr/>
          <p:nvPr/>
        </p:nvSpPr>
        <p:spPr>
          <a:xfrm>
            <a:off x="4932179" y="3015951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90A51579-5A96-E98D-25F5-9E9429A872F4}"/>
              </a:ext>
            </a:extLst>
          </p:cNvPr>
          <p:cNvSpPr/>
          <p:nvPr/>
        </p:nvSpPr>
        <p:spPr>
          <a:xfrm>
            <a:off x="6084634" y="3015951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42CB4DC0-078D-A571-3D6A-B181E2C3D911}"/>
              </a:ext>
            </a:extLst>
          </p:cNvPr>
          <p:cNvSpPr/>
          <p:nvPr/>
        </p:nvSpPr>
        <p:spPr>
          <a:xfrm>
            <a:off x="7089775" y="3015951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6AC045E0-9BEE-AA3E-6555-77900301B2FC}"/>
              </a:ext>
            </a:extLst>
          </p:cNvPr>
          <p:cNvSpPr/>
          <p:nvPr/>
        </p:nvSpPr>
        <p:spPr>
          <a:xfrm>
            <a:off x="7642914" y="3023571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E82857B3-0A4B-52C2-4769-AFF3F2BF74B1}"/>
              </a:ext>
            </a:extLst>
          </p:cNvPr>
          <p:cNvSpPr/>
          <p:nvPr/>
        </p:nvSpPr>
        <p:spPr>
          <a:xfrm>
            <a:off x="6936034" y="3015951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橢圓 48"/>
          <p:cNvSpPr/>
          <p:nvPr/>
        </p:nvSpPr>
        <p:spPr>
          <a:xfrm>
            <a:off x="3170260" y="4760787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橢圓 49">
            <a:extLst>
              <a:ext uri="{FF2B5EF4-FFF2-40B4-BE49-F238E27FC236}">
                <a16:creationId xmlns:a16="http://schemas.microsoft.com/office/drawing/2014/main" id="{B88A74C2-465F-88E5-DF31-334C1C5DE450}"/>
              </a:ext>
            </a:extLst>
          </p:cNvPr>
          <p:cNvSpPr/>
          <p:nvPr/>
        </p:nvSpPr>
        <p:spPr>
          <a:xfrm>
            <a:off x="3555713" y="4759446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橢圓 50">
            <a:extLst>
              <a:ext uri="{FF2B5EF4-FFF2-40B4-BE49-F238E27FC236}">
                <a16:creationId xmlns:a16="http://schemas.microsoft.com/office/drawing/2014/main" id="{3887C096-5799-0DF7-4F48-740314782CC4}"/>
              </a:ext>
            </a:extLst>
          </p:cNvPr>
          <p:cNvSpPr/>
          <p:nvPr/>
        </p:nvSpPr>
        <p:spPr>
          <a:xfrm>
            <a:off x="4871219" y="4751826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橢圓 52">
            <a:extLst>
              <a:ext uri="{FF2B5EF4-FFF2-40B4-BE49-F238E27FC236}">
                <a16:creationId xmlns:a16="http://schemas.microsoft.com/office/drawing/2014/main" id="{90A51579-5A96-E98D-25F5-9E9429A872F4}"/>
              </a:ext>
            </a:extLst>
          </p:cNvPr>
          <p:cNvSpPr/>
          <p:nvPr/>
        </p:nvSpPr>
        <p:spPr>
          <a:xfrm>
            <a:off x="6023674" y="4751826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橢圓 53">
            <a:extLst>
              <a:ext uri="{FF2B5EF4-FFF2-40B4-BE49-F238E27FC236}">
                <a16:creationId xmlns:a16="http://schemas.microsoft.com/office/drawing/2014/main" id="{42CB4DC0-078D-A571-3D6A-B181E2C3D911}"/>
              </a:ext>
            </a:extLst>
          </p:cNvPr>
          <p:cNvSpPr/>
          <p:nvPr/>
        </p:nvSpPr>
        <p:spPr>
          <a:xfrm>
            <a:off x="7028815" y="4751826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橢圓 54">
            <a:extLst>
              <a:ext uri="{FF2B5EF4-FFF2-40B4-BE49-F238E27FC236}">
                <a16:creationId xmlns:a16="http://schemas.microsoft.com/office/drawing/2014/main" id="{6AC045E0-9BEE-AA3E-6555-77900301B2FC}"/>
              </a:ext>
            </a:extLst>
          </p:cNvPr>
          <p:cNvSpPr/>
          <p:nvPr/>
        </p:nvSpPr>
        <p:spPr>
          <a:xfrm>
            <a:off x="7581954" y="4759446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E82857B3-0A4B-52C2-4769-AFF3F2BF74B1}"/>
              </a:ext>
            </a:extLst>
          </p:cNvPr>
          <p:cNvSpPr/>
          <p:nvPr/>
        </p:nvSpPr>
        <p:spPr>
          <a:xfrm>
            <a:off x="6875074" y="4751826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橢圓 56"/>
          <p:cNvSpPr/>
          <p:nvPr/>
        </p:nvSpPr>
        <p:spPr>
          <a:xfrm>
            <a:off x="3170260" y="6482864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橢圓 65">
            <a:extLst>
              <a:ext uri="{FF2B5EF4-FFF2-40B4-BE49-F238E27FC236}">
                <a16:creationId xmlns:a16="http://schemas.microsoft.com/office/drawing/2014/main" id="{B88A74C2-465F-88E5-DF31-334C1C5DE450}"/>
              </a:ext>
            </a:extLst>
          </p:cNvPr>
          <p:cNvSpPr/>
          <p:nvPr/>
        </p:nvSpPr>
        <p:spPr>
          <a:xfrm>
            <a:off x="3555713" y="6481523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橢圓 66">
            <a:extLst>
              <a:ext uri="{FF2B5EF4-FFF2-40B4-BE49-F238E27FC236}">
                <a16:creationId xmlns:a16="http://schemas.microsoft.com/office/drawing/2014/main" id="{3887C096-5799-0DF7-4F48-740314782CC4}"/>
              </a:ext>
            </a:extLst>
          </p:cNvPr>
          <p:cNvSpPr/>
          <p:nvPr/>
        </p:nvSpPr>
        <p:spPr>
          <a:xfrm>
            <a:off x="4871219" y="6473903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橢圓 67">
            <a:extLst>
              <a:ext uri="{FF2B5EF4-FFF2-40B4-BE49-F238E27FC236}">
                <a16:creationId xmlns:a16="http://schemas.microsoft.com/office/drawing/2014/main" id="{90A51579-5A96-E98D-25F5-9E9429A872F4}"/>
              </a:ext>
            </a:extLst>
          </p:cNvPr>
          <p:cNvSpPr/>
          <p:nvPr/>
        </p:nvSpPr>
        <p:spPr>
          <a:xfrm>
            <a:off x="6023674" y="6473903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橢圓 68">
            <a:extLst>
              <a:ext uri="{FF2B5EF4-FFF2-40B4-BE49-F238E27FC236}">
                <a16:creationId xmlns:a16="http://schemas.microsoft.com/office/drawing/2014/main" id="{42CB4DC0-078D-A571-3D6A-B181E2C3D911}"/>
              </a:ext>
            </a:extLst>
          </p:cNvPr>
          <p:cNvSpPr/>
          <p:nvPr/>
        </p:nvSpPr>
        <p:spPr>
          <a:xfrm>
            <a:off x="7028815" y="6473903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橢圓 69">
            <a:extLst>
              <a:ext uri="{FF2B5EF4-FFF2-40B4-BE49-F238E27FC236}">
                <a16:creationId xmlns:a16="http://schemas.microsoft.com/office/drawing/2014/main" id="{6AC045E0-9BEE-AA3E-6555-77900301B2FC}"/>
              </a:ext>
            </a:extLst>
          </p:cNvPr>
          <p:cNvSpPr/>
          <p:nvPr/>
        </p:nvSpPr>
        <p:spPr>
          <a:xfrm>
            <a:off x="7581954" y="6481523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橢圓 70">
            <a:extLst>
              <a:ext uri="{FF2B5EF4-FFF2-40B4-BE49-F238E27FC236}">
                <a16:creationId xmlns:a16="http://schemas.microsoft.com/office/drawing/2014/main" id="{E82857B3-0A4B-52C2-4769-AFF3F2BF74B1}"/>
              </a:ext>
            </a:extLst>
          </p:cNvPr>
          <p:cNvSpPr/>
          <p:nvPr/>
        </p:nvSpPr>
        <p:spPr>
          <a:xfrm>
            <a:off x="6875074" y="6473903"/>
            <a:ext cx="116378" cy="1246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6269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" grpId="0" animBg="1"/>
      <p:bldP spid="28" grpId="0" animBg="1"/>
      <p:bldP spid="31" grpId="0" animBg="1"/>
      <p:bldP spid="32" grpId="0" animBg="1"/>
      <p:bldP spid="33" grpId="0" animBg="1"/>
      <p:bldP spid="34" grpId="0" animBg="1"/>
      <p:bldP spid="49" grpId="0" animBg="1"/>
      <p:bldP spid="50" grpId="0" animBg="1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76225" y="200025"/>
            <a:ext cx="11744325" cy="6657976"/>
            <a:chOff x="276225" y="200025"/>
            <a:chExt cx="11744325" cy="6657976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1B2E3850-20A2-6782-EA28-486B8F5B6263}"/>
                </a:ext>
              </a:extLst>
            </p:cNvPr>
            <p:cNvSpPr/>
            <p:nvPr/>
          </p:nvSpPr>
          <p:spPr>
            <a:xfrm>
              <a:off x="276225" y="200025"/>
              <a:ext cx="11744325" cy="6657975"/>
            </a:xfrm>
            <a:prstGeom prst="round2SameRect">
              <a:avLst>
                <a:gd name="adj1" fmla="val 3648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TW" sz="1000" dirty="0">
                  <a:solidFill>
                    <a:srgbClr val="1D332F"/>
                  </a:solidFill>
                </a:rPr>
                <a:t>8</a:t>
              </a:r>
              <a:r>
                <a:rPr lang="en-US" altLang="ko-KR" sz="1000" dirty="0">
                  <a:solidFill>
                    <a:srgbClr val="1D332F"/>
                  </a:solidFill>
                </a:rPr>
                <a:t>/</a:t>
              </a:r>
              <a:r>
                <a:rPr lang="en-US" altLang="zh-TW" sz="1000" dirty="0">
                  <a:solidFill>
                    <a:srgbClr val="1D332F"/>
                  </a:solidFill>
                </a:rPr>
                <a:t>10</a:t>
              </a:r>
              <a:r>
                <a:rPr lang="en-US" altLang="ko-KR" sz="1000" dirty="0">
                  <a:solidFill>
                    <a:srgbClr val="1D332F"/>
                  </a:solidFill>
                </a:rPr>
                <a:t>p</a:t>
              </a:r>
              <a:endParaRPr lang="ko-KR" altLang="en-US" sz="1000" dirty="0">
                <a:solidFill>
                  <a:srgbClr val="1D332F"/>
                </a:solidFill>
              </a:endParaRP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967785F-BBEC-4FAE-F2DD-F921B2AFEF92}"/>
                </a:ext>
              </a:extLst>
            </p:cNvPr>
            <p:cNvSpPr/>
            <p:nvPr/>
          </p:nvSpPr>
          <p:spPr>
            <a:xfrm>
              <a:off x="276225" y="632402"/>
              <a:ext cx="11744325" cy="6225599"/>
            </a:xfrm>
            <a:prstGeom prst="round2SameRect">
              <a:avLst>
                <a:gd name="adj1" fmla="val 4141"/>
                <a:gd name="adj2" fmla="val 0"/>
              </a:avLst>
            </a:prstGeom>
            <a:solidFill>
              <a:srgbClr val="205AC8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A250C1-2771-C48D-E9DD-5076C65F2BC0}"/>
                </a:ext>
              </a:extLst>
            </p:cNvPr>
            <p:cNvGrpSpPr/>
            <p:nvPr/>
          </p:nvGrpSpPr>
          <p:grpSpPr>
            <a:xfrm>
              <a:off x="10183063" y="324971"/>
              <a:ext cx="1550689" cy="169277"/>
              <a:chOff x="9512757" y="369386"/>
              <a:chExt cx="2051714" cy="223970"/>
            </a:xfrm>
            <a:solidFill>
              <a:schemeClr val="tx1">
                <a:lumMod val="85000"/>
                <a:lumOff val="15000"/>
              </a:schemeClr>
            </a:solidFill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15276DC-4F65-932F-8BA3-49F7E8F8D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750964" y="406846"/>
                <a:ext cx="132372" cy="140525"/>
                <a:chOff x="4594" y="900"/>
                <a:chExt cx="276" cy="293"/>
              </a:xfrm>
              <a:grpFill/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5D3272A6-7B40-8473-A24B-C918E8912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4" y="900"/>
                  <a:ext cx="102" cy="91"/>
                </a:xfrm>
                <a:custGeom>
                  <a:avLst/>
                  <a:gdLst>
                    <a:gd name="T0" fmla="*/ 72 w 307"/>
                    <a:gd name="T1" fmla="*/ 263 h 273"/>
                    <a:gd name="T2" fmla="*/ 91 w 307"/>
                    <a:gd name="T3" fmla="*/ 236 h 273"/>
                    <a:gd name="T4" fmla="*/ 139 w 307"/>
                    <a:gd name="T5" fmla="*/ 187 h 273"/>
                    <a:gd name="T6" fmla="*/ 193 w 307"/>
                    <a:gd name="T7" fmla="*/ 148 h 273"/>
                    <a:gd name="T8" fmla="*/ 255 w 307"/>
                    <a:gd name="T9" fmla="*/ 119 h 273"/>
                    <a:gd name="T10" fmla="*/ 290 w 307"/>
                    <a:gd name="T11" fmla="*/ 110 h 273"/>
                    <a:gd name="T12" fmla="*/ 299 w 307"/>
                    <a:gd name="T13" fmla="*/ 106 h 273"/>
                    <a:gd name="T14" fmla="*/ 305 w 307"/>
                    <a:gd name="T15" fmla="*/ 97 h 273"/>
                    <a:gd name="T16" fmla="*/ 307 w 307"/>
                    <a:gd name="T17" fmla="*/ 87 h 273"/>
                    <a:gd name="T18" fmla="*/ 303 w 307"/>
                    <a:gd name="T19" fmla="*/ 77 h 273"/>
                    <a:gd name="T20" fmla="*/ 292 w 307"/>
                    <a:gd name="T21" fmla="*/ 60 h 273"/>
                    <a:gd name="T22" fmla="*/ 263 w 307"/>
                    <a:gd name="T23" fmla="*/ 33 h 273"/>
                    <a:gd name="T24" fmla="*/ 227 w 307"/>
                    <a:gd name="T25" fmla="*/ 13 h 273"/>
                    <a:gd name="T26" fmla="*/ 186 w 307"/>
                    <a:gd name="T27" fmla="*/ 1 h 273"/>
                    <a:gd name="T28" fmla="*/ 165 w 307"/>
                    <a:gd name="T29" fmla="*/ 0 h 273"/>
                    <a:gd name="T30" fmla="*/ 131 w 307"/>
                    <a:gd name="T31" fmla="*/ 3 h 273"/>
                    <a:gd name="T32" fmla="*/ 72 w 307"/>
                    <a:gd name="T33" fmla="*/ 27 h 273"/>
                    <a:gd name="T34" fmla="*/ 27 w 307"/>
                    <a:gd name="T35" fmla="*/ 72 h 273"/>
                    <a:gd name="T36" fmla="*/ 3 w 307"/>
                    <a:gd name="T37" fmla="*/ 131 h 273"/>
                    <a:gd name="T38" fmla="*/ 0 w 307"/>
                    <a:gd name="T39" fmla="*/ 164 h 273"/>
                    <a:gd name="T40" fmla="*/ 1 w 307"/>
                    <a:gd name="T41" fmla="*/ 192 h 273"/>
                    <a:gd name="T42" fmla="*/ 20 w 307"/>
                    <a:gd name="T43" fmla="*/ 243 h 273"/>
                    <a:gd name="T44" fmla="*/ 36 w 307"/>
                    <a:gd name="T45" fmla="*/ 266 h 273"/>
                    <a:gd name="T46" fmla="*/ 43 w 307"/>
                    <a:gd name="T47" fmla="*/ 273 h 273"/>
                    <a:gd name="T48" fmla="*/ 53 w 307"/>
                    <a:gd name="T49" fmla="*/ 273 h 273"/>
                    <a:gd name="T50" fmla="*/ 65 w 307"/>
                    <a:gd name="T51" fmla="*/ 271 h 273"/>
                    <a:gd name="T52" fmla="*/ 72 w 307"/>
                    <a:gd name="T53" fmla="*/ 263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3">
                      <a:moveTo>
                        <a:pt x="72" y="263"/>
                      </a:moveTo>
                      <a:lnTo>
                        <a:pt x="91" y="236"/>
                      </a:lnTo>
                      <a:lnTo>
                        <a:pt x="139" y="187"/>
                      </a:lnTo>
                      <a:lnTo>
                        <a:pt x="193" y="148"/>
                      </a:lnTo>
                      <a:lnTo>
                        <a:pt x="255" y="119"/>
                      </a:lnTo>
                      <a:lnTo>
                        <a:pt x="290" y="110"/>
                      </a:lnTo>
                      <a:lnTo>
                        <a:pt x="299" y="106"/>
                      </a:lnTo>
                      <a:lnTo>
                        <a:pt x="305" y="97"/>
                      </a:lnTo>
                      <a:lnTo>
                        <a:pt x="307" y="87"/>
                      </a:lnTo>
                      <a:lnTo>
                        <a:pt x="303" y="77"/>
                      </a:lnTo>
                      <a:lnTo>
                        <a:pt x="292" y="60"/>
                      </a:lnTo>
                      <a:lnTo>
                        <a:pt x="263" y="33"/>
                      </a:lnTo>
                      <a:lnTo>
                        <a:pt x="227" y="13"/>
                      </a:lnTo>
                      <a:lnTo>
                        <a:pt x="186" y="1"/>
                      </a:lnTo>
                      <a:lnTo>
                        <a:pt x="165" y="0"/>
                      </a:lnTo>
                      <a:lnTo>
                        <a:pt x="131" y="3"/>
                      </a:lnTo>
                      <a:lnTo>
                        <a:pt x="72" y="27"/>
                      </a:lnTo>
                      <a:lnTo>
                        <a:pt x="27" y="72"/>
                      </a:lnTo>
                      <a:lnTo>
                        <a:pt x="3" y="131"/>
                      </a:lnTo>
                      <a:lnTo>
                        <a:pt x="0" y="164"/>
                      </a:lnTo>
                      <a:lnTo>
                        <a:pt x="1" y="192"/>
                      </a:lnTo>
                      <a:lnTo>
                        <a:pt x="20" y="243"/>
                      </a:lnTo>
                      <a:lnTo>
                        <a:pt x="36" y="266"/>
                      </a:lnTo>
                      <a:lnTo>
                        <a:pt x="43" y="273"/>
                      </a:lnTo>
                      <a:lnTo>
                        <a:pt x="53" y="273"/>
                      </a:lnTo>
                      <a:lnTo>
                        <a:pt x="65" y="271"/>
                      </a:lnTo>
                      <a:lnTo>
                        <a:pt x="72" y="26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ED4EB395-43C9-8ADD-DF02-338582421C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8" y="900"/>
                  <a:ext cx="102" cy="90"/>
                </a:xfrm>
                <a:custGeom>
                  <a:avLst/>
                  <a:gdLst>
                    <a:gd name="T0" fmla="*/ 143 w 307"/>
                    <a:gd name="T1" fmla="*/ 0 h 271"/>
                    <a:gd name="T2" fmla="*/ 121 w 307"/>
                    <a:gd name="T3" fmla="*/ 1 h 271"/>
                    <a:gd name="T4" fmla="*/ 81 w 307"/>
                    <a:gd name="T5" fmla="*/ 11 h 271"/>
                    <a:gd name="T6" fmla="*/ 46 w 307"/>
                    <a:gd name="T7" fmla="*/ 31 h 271"/>
                    <a:gd name="T8" fmla="*/ 16 w 307"/>
                    <a:gd name="T9" fmla="*/ 60 h 271"/>
                    <a:gd name="T10" fmla="*/ 4 w 307"/>
                    <a:gd name="T11" fmla="*/ 76 h 271"/>
                    <a:gd name="T12" fmla="*/ 0 w 307"/>
                    <a:gd name="T13" fmla="*/ 86 h 271"/>
                    <a:gd name="T14" fmla="*/ 3 w 307"/>
                    <a:gd name="T15" fmla="*/ 96 h 271"/>
                    <a:gd name="T16" fmla="*/ 9 w 307"/>
                    <a:gd name="T17" fmla="*/ 106 h 271"/>
                    <a:gd name="T18" fmla="*/ 19 w 307"/>
                    <a:gd name="T19" fmla="*/ 110 h 271"/>
                    <a:gd name="T20" fmla="*/ 52 w 307"/>
                    <a:gd name="T21" fmla="*/ 119 h 271"/>
                    <a:gd name="T22" fmla="*/ 115 w 307"/>
                    <a:gd name="T23" fmla="*/ 148 h 271"/>
                    <a:gd name="T24" fmla="*/ 170 w 307"/>
                    <a:gd name="T25" fmla="*/ 187 h 271"/>
                    <a:gd name="T26" fmla="*/ 218 w 307"/>
                    <a:gd name="T27" fmla="*/ 234 h 271"/>
                    <a:gd name="T28" fmla="*/ 237 w 307"/>
                    <a:gd name="T29" fmla="*/ 261 h 271"/>
                    <a:gd name="T30" fmla="*/ 245 w 307"/>
                    <a:gd name="T31" fmla="*/ 270 h 271"/>
                    <a:gd name="T32" fmla="*/ 255 w 307"/>
                    <a:gd name="T33" fmla="*/ 271 h 271"/>
                    <a:gd name="T34" fmla="*/ 266 w 307"/>
                    <a:gd name="T35" fmla="*/ 270 h 271"/>
                    <a:gd name="T36" fmla="*/ 274 w 307"/>
                    <a:gd name="T37" fmla="*/ 263 h 271"/>
                    <a:gd name="T38" fmla="*/ 289 w 307"/>
                    <a:gd name="T39" fmla="*/ 241 h 271"/>
                    <a:gd name="T40" fmla="*/ 306 w 307"/>
                    <a:gd name="T41" fmla="*/ 191 h 271"/>
                    <a:gd name="T42" fmla="*/ 307 w 307"/>
                    <a:gd name="T43" fmla="*/ 164 h 271"/>
                    <a:gd name="T44" fmla="*/ 306 w 307"/>
                    <a:gd name="T45" fmla="*/ 131 h 271"/>
                    <a:gd name="T46" fmla="*/ 280 w 307"/>
                    <a:gd name="T47" fmla="*/ 72 h 271"/>
                    <a:gd name="T48" fmla="*/ 235 w 307"/>
                    <a:gd name="T49" fmla="*/ 27 h 271"/>
                    <a:gd name="T50" fmla="*/ 178 w 307"/>
                    <a:gd name="T51" fmla="*/ 3 h 271"/>
                    <a:gd name="T52" fmla="*/ 143 w 307"/>
                    <a:gd name="T53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07" h="271">
                      <a:moveTo>
                        <a:pt x="143" y="0"/>
                      </a:moveTo>
                      <a:lnTo>
                        <a:pt x="121" y="1"/>
                      </a:lnTo>
                      <a:lnTo>
                        <a:pt x="81" y="11"/>
                      </a:lnTo>
                      <a:lnTo>
                        <a:pt x="46" y="31"/>
                      </a:lnTo>
                      <a:lnTo>
                        <a:pt x="16" y="60"/>
                      </a:lnTo>
                      <a:lnTo>
                        <a:pt x="4" y="76"/>
                      </a:lnTo>
                      <a:lnTo>
                        <a:pt x="0" y="86"/>
                      </a:lnTo>
                      <a:lnTo>
                        <a:pt x="3" y="96"/>
                      </a:lnTo>
                      <a:lnTo>
                        <a:pt x="9" y="106"/>
                      </a:lnTo>
                      <a:lnTo>
                        <a:pt x="19" y="110"/>
                      </a:lnTo>
                      <a:lnTo>
                        <a:pt x="52" y="119"/>
                      </a:lnTo>
                      <a:lnTo>
                        <a:pt x="115" y="148"/>
                      </a:lnTo>
                      <a:lnTo>
                        <a:pt x="170" y="187"/>
                      </a:lnTo>
                      <a:lnTo>
                        <a:pt x="218" y="234"/>
                      </a:lnTo>
                      <a:lnTo>
                        <a:pt x="237" y="261"/>
                      </a:lnTo>
                      <a:lnTo>
                        <a:pt x="245" y="270"/>
                      </a:lnTo>
                      <a:lnTo>
                        <a:pt x="255" y="271"/>
                      </a:lnTo>
                      <a:lnTo>
                        <a:pt x="266" y="270"/>
                      </a:lnTo>
                      <a:lnTo>
                        <a:pt x="274" y="263"/>
                      </a:lnTo>
                      <a:lnTo>
                        <a:pt x="289" y="241"/>
                      </a:lnTo>
                      <a:lnTo>
                        <a:pt x="306" y="191"/>
                      </a:lnTo>
                      <a:lnTo>
                        <a:pt x="307" y="164"/>
                      </a:lnTo>
                      <a:lnTo>
                        <a:pt x="306" y="131"/>
                      </a:lnTo>
                      <a:lnTo>
                        <a:pt x="280" y="72"/>
                      </a:lnTo>
                      <a:lnTo>
                        <a:pt x="235" y="27"/>
                      </a:lnTo>
                      <a:lnTo>
                        <a:pt x="178" y="3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0" name="Freeform 11">
                  <a:extLst>
                    <a:ext uri="{FF2B5EF4-FFF2-40B4-BE49-F238E27FC236}">
                      <a16:creationId xmlns:a16="http://schemas.microsoft.com/office/drawing/2014/main" id="{C9BD3744-3216-5EE0-2472-50BDD218A21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12" y="947"/>
                  <a:ext cx="241" cy="246"/>
                </a:xfrm>
                <a:custGeom>
                  <a:avLst/>
                  <a:gdLst>
                    <a:gd name="T0" fmla="*/ 722 w 725"/>
                    <a:gd name="T1" fmla="*/ 313 h 737"/>
                    <a:gd name="T2" fmla="*/ 679 w 725"/>
                    <a:gd name="T3" fmla="*/ 187 h 737"/>
                    <a:gd name="T4" fmla="*/ 604 w 725"/>
                    <a:gd name="T5" fmla="*/ 90 h 737"/>
                    <a:gd name="T6" fmla="*/ 459 w 725"/>
                    <a:gd name="T7" fmla="*/ 13 h 737"/>
                    <a:gd name="T8" fmla="*/ 390 w 725"/>
                    <a:gd name="T9" fmla="*/ 1 h 737"/>
                    <a:gd name="T10" fmla="*/ 334 w 725"/>
                    <a:gd name="T11" fmla="*/ 1 h 737"/>
                    <a:gd name="T12" fmla="*/ 263 w 725"/>
                    <a:gd name="T13" fmla="*/ 13 h 737"/>
                    <a:gd name="T14" fmla="*/ 120 w 725"/>
                    <a:gd name="T15" fmla="*/ 92 h 737"/>
                    <a:gd name="T16" fmla="*/ 45 w 725"/>
                    <a:gd name="T17" fmla="*/ 188 h 737"/>
                    <a:gd name="T18" fmla="*/ 3 w 725"/>
                    <a:gd name="T19" fmla="*/ 313 h 737"/>
                    <a:gd name="T20" fmla="*/ 2 w 725"/>
                    <a:gd name="T21" fmla="*/ 399 h 737"/>
                    <a:gd name="T22" fmla="*/ 51 w 725"/>
                    <a:gd name="T23" fmla="*/ 543 h 737"/>
                    <a:gd name="T24" fmla="*/ 123 w 725"/>
                    <a:gd name="T25" fmla="*/ 630 h 737"/>
                    <a:gd name="T26" fmla="*/ 84 w 725"/>
                    <a:gd name="T27" fmla="*/ 687 h 737"/>
                    <a:gd name="T28" fmla="*/ 103 w 725"/>
                    <a:gd name="T29" fmla="*/ 729 h 737"/>
                    <a:gd name="T30" fmla="*/ 126 w 725"/>
                    <a:gd name="T31" fmla="*/ 737 h 737"/>
                    <a:gd name="T32" fmla="*/ 153 w 725"/>
                    <a:gd name="T33" fmla="*/ 727 h 737"/>
                    <a:gd name="T34" fmla="*/ 189 w 725"/>
                    <a:gd name="T35" fmla="*/ 677 h 737"/>
                    <a:gd name="T36" fmla="*/ 316 w 725"/>
                    <a:gd name="T37" fmla="*/ 719 h 737"/>
                    <a:gd name="T38" fmla="*/ 409 w 725"/>
                    <a:gd name="T39" fmla="*/ 719 h 737"/>
                    <a:gd name="T40" fmla="*/ 536 w 725"/>
                    <a:gd name="T41" fmla="*/ 677 h 737"/>
                    <a:gd name="T42" fmla="*/ 572 w 725"/>
                    <a:gd name="T43" fmla="*/ 727 h 737"/>
                    <a:gd name="T44" fmla="*/ 599 w 725"/>
                    <a:gd name="T45" fmla="*/ 737 h 737"/>
                    <a:gd name="T46" fmla="*/ 622 w 725"/>
                    <a:gd name="T47" fmla="*/ 729 h 737"/>
                    <a:gd name="T48" fmla="*/ 640 w 725"/>
                    <a:gd name="T49" fmla="*/ 687 h 737"/>
                    <a:gd name="T50" fmla="*/ 602 w 725"/>
                    <a:gd name="T51" fmla="*/ 630 h 737"/>
                    <a:gd name="T52" fmla="*/ 674 w 725"/>
                    <a:gd name="T53" fmla="*/ 543 h 737"/>
                    <a:gd name="T54" fmla="*/ 723 w 725"/>
                    <a:gd name="T55" fmla="*/ 399 h 737"/>
                    <a:gd name="T56" fmla="*/ 363 w 725"/>
                    <a:gd name="T57" fmla="*/ 619 h 737"/>
                    <a:gd name="T58" fmla="*/ 285 w 725"/>
                    <a:gd name="T59" fmla="*/ 608 h 737"/>
                    <a:gd name="T60" fmla="*/ 197 w 725"/>
                    <a:gd name="T61" fmla="*/ 561 h 737"/>
                    <a:gd name="T62" fmla="*/ 133 w 725"/>
                    <a:gd name="T63" fmla="*/ 484 h 737"/>
                    <a:gd name="T64" fmla="*/ 103 w 725"/>
                    <a:gd name="T65" fmla="*/ 386 h 737"/>
                    <a:gd name="T66" fmla="*/ 103 w 725"/>
                    <a:gd name="T67" fmla="*/ 328 h 737"/>
                    <a:gd name="T68" fmla="*/ 133 w 725"/>
                    <a:gd name="T69" fmla="*/ 237 h 737"/>
                    <a:gd name="T70" fmla="*/ 188 w 725"/>
                    <a:gd name="T71" fmla="*/ 166 h 737"/>
                    <a:gd name="T72" fmla="*/ 292 w 725"/>
                    <a:gd name="T73" fmla="*/ 110 h 737"/>
                    <a:gd name="T74" fmla="*/ 342 w 725"/>
                    <a:gd name="T75" fmla="*/ 102 h 737"/>
                    <a:gd name="T76" fmla="*/ 381 w 725"/>
                    <a:gd name="T77" fmla="*/ 102 h 737"/>
                    <a:gd name="T78" fmla="*/ 431 w 725"/>
                    <a:gd name="T79" fmla="*/ 109 h 737"/>
                    <a:gd name="T80" fmla="*/ 536 w 725"/>
                    <a:gd name="T81" fmla="*/ 166 h 737"/>
                    <a:gd name="T82" fmla="*/ 592 w 725"/>
                    <a:gd name="T83" fmla="*/ 237 h 737"/>
                    <a:gd name="T84" fmla="*/ 622 w 725"/>
                    <a:gd name="T85" fmla="*/ 328 h 737"/>
                    <a:gd name="T86" fmla="*/ 622 w 725"/>
                    <a:gd name="T87" fmla="*/ 386 h 737"/>
                    <a:gd name="T88" fmla="*/ 592 w 725"/>
                    <a:gd name="T89" fmla="*/ 484 h 737"/>
                    <a:gd name="T90" fmla="*/ 529 w 725"/>
                    <a:gd name="T91" fmla="*/ 561 h 737"/>
                    <a:gd name="T92" fmla="*/ 441 w 725"/>
                    <a:gd name="T93" fmla="*/ 608 h 737"/>
                    <a:gd name="T94" fmla="*/ 363 w 725"/>
                    <a:gd name="T95" fmla="*/ 619 h 7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25" h="737">
                      <a:moveTo>
                        <a:pt x="725" y="361"/>
                      </a:moveTo>
                      <a:lnTo>
                        <a:pt x="722" y="313"/>
                      </a:lnTo>
                      <a:lnTo>
                        <a:pt x="699" y="225"/>
                      </a:lnTo>
                      <a:lnTo>
                        <a:pt x="679" y="187"/>
                      </a:lnTo>
                      <a:lnTo>
                        <a:pt x="659" y="151"/>
                      </a:lnTo>
                      <a:lnTo>
                        <a:pt x="604" y="90"/>
                      </a:lnTo>
                      <a:lnTo>
                        <a:pt x="536" y="44"/>
                      </a:lnTo>
                      <a:lnTo>
                        <a:pt x="459" y="13"/>
                      </a:lnTo>
                      <a:lnTo>
                        <a:pt x="418" y="4"/>
                      </a:lnTo>
                      <a:lnTo>
                        <a:pt x="390" y="1"/>
                      </a:lnTo>
                      <a:lnTo>
                        <a:pt x="363" y="0"/>
                      </a:lnTo>
                      <a:lnTo>
                        <a:pt x="334" y="1"/>
                      </a:lnTo>
                      <a:lnTo>
                        <a:pt x="305" y="5"/>
                      </a:lnTo>
                      <a:lnTo>
                        <a:pt x="263" y="13"/>
                      </a:lnTo>
                      <a:lnTo>
                        <a:pt x="187" y="44"/>
                      </a:lnTo>
                      <a:lnTo>
                        <a:pt x="120" y="92"/>
                      </a:lnTo>
                      <a:lnTo>
                        <a:pt x="67" y="152"/>
                      </a:lnTo>
                      <a:lnTo>
                        <a:pt x="45" y="188"/>
                      </a:lnTo>
                      <a:lnTo>
                        <a:pt x="25" y="227"/>
                      </a:lnTo>
                      <a:lnTo>
                        <a:pt x="3" y="313"/>
                      </a:lnTo>
                      <a:lnTo>
                        <a:pt x="0" y="361"/>
                      </a:lnTo>
                      <a:lnTo>
                        <a:pt x="2" y="399"/>
                      </a:lnTo>
                      <a:lnTo>
                        <a:pt x="19" y="476"/>
                      </a:lnTo>
                      <a:lnTo>
                        <a:pt x="51" y="543"/>
                      </a:lnTo>
                      <a:lnTo>
                        <a:pt x="96" y="604"/>
                      </a:lnTo>
                      <a:lnTo>
                        <a:pt x="123" y="630"/>
                      </a:lnTo>
                      <a:lnTo>
                        <a:pt x="93" y="673"/>
                      </a:lnTo>
                      <a:lnTo>
                        <a:pt x="84" y="687"/>
                      </a:lnTo>
                      <a:lnTo>
                        <a:pt x="90" y="719"/>
                      </a:lnTo>
                      <a:lnTo>
                        <a:pt x="103" y="729"/>
                      </a:lnTo>
                      <a:lnTo>
                        <a:pt x="113" y="736"/>
                      </a:lnTo>
                      <a:lnTo>
                        <a:pt x="126" y="737"/>
                      </a:lnTo>
                      <a:lnTo>
                        <a:pt x="136" y="736"/>
                      </a:lnTo>
                      <a:lnTo>
                        <a:pt x="153" y="727"/>
                      </a:lnTo>
                      <a:lnTo>
                        <a:pt x="159" y="720"/>
                      </a:lnTo>
                      <a:lnTo>
                        <a:pt x="189" y="677"/>
                      </a:lnTo>
                      <a:lnTo>
                        <a:pt x="230" y="696"/>
                      </a:lnTo>
                      <a:lnTo>
                        <a:pt x="316" y="719"/>
                      </a:lnTo>
                      <a:lnTo>
                        <a:pt x="363" y="720"/>
                      </a:lnTo>
                      <a:lnTo>
                        <a:pt x="409" y="719"/>
                      </a:lnTo>
                      <a:lnTo>
                        <a:pt x="495" y="696"/>
                      </a:lnTo>
                      <a:lnTo>
                        <a:pt x="536" y="677"/>
                      </a:lnTo>
                      <a:lnTo>
                        <a:pt x="566" y="720"/>
                      </a:lnTo>
                      <a:lnTo>
                        <a:pt x="572" y="727"/>
                      </a:lnTo>
                      <a:lnTo>
                        <a:pt x="589" y="736"/>
                      </a:lnTo>
                      <a:lnTo>
                        <a:pt x="599" y="737"/>
                      </a:lnTo>
                      <a:lnTo>
                        <a:pt x="612" y="736"/>
                      </a:lnTo>
                      <a:lnTo>
                        <a:pt x="622" y="729"/>
                      </a:lnTo>
                      <a:lnTo>
                        <a:pt x="635" y="719"/>
                      </a:lnTo>
                      <a:lnTo>
                        <a:pt x="640" y="687"/>
                      </a:lnTo>
                      <a:lnTo>
                        <a:pt x="633" y="673"/>
                      </a:lnTo>
                      <a:lnTo>
                        <a:pt x="602" y="630"/>
                      </a:lnTo>
                      <a:lnTo>
                        <a:pt x="630" y="604"/>
                      </a:lnTo>
                      <a:lnTo>
                        <a:pt x="674" y="543"/>
                      </a:lnTo>
                      <a:lnTo>
                        <a:pt x="706" y="476"/>
                      </a:lnTo>
                      <a:lnTo>
                        <a:pt x="723" y="399"/>
                      </a:lnTo>
                      <a:lnTo>
                        <a:pt x="725" y="361"/>
                      </a:lnTo>
                      <a:close/>
                      <a:moveTo>
                        <a:pt x="363" y="619"/>
                      </a:moveTo>
                      <a:lnTo>
                        <a:pt x="335" y="619"/>
                      </a:lnTo>
                      <a:lnTo>
                        <a:pt x="285" y="608"/>
                      </a:lnTo>
                      <a:lnTo>
                        <a:pt x="239" y="589"/>
                      </a:lnTo>
                      <a:lnTo>
                        <a:pt x="197" y="561"/>
                      </a:lnTo>
                      <a:lnTo>
                        <a:pt x="161" y="526"/>
                      </a:lnTo>
                      <a:lnTo>
                        <a:pt x="133" y="484"/>
                      </a:lnTo>
                      <a:lnTo>
                        <a:pt x="113" y="438"/>
                      </a:lnTo>
                      <a:lnTo>
                        <a:pt x="103" y="386"/>
                      </a:lnTo>
                      <a:lnTo>
                        <a:pt x="101" y="361"/>
                      </a:lnTo>
                      <a:lnTo>
                        <a:pt x="103" y="328"/>
                      </a:lnTo>
                      <a:lnTo>
                        <a:pt x="120" y="266"/>
                      </a:lnTo>
                      <a:lnTo>
                        <a:pt x="133" y="237"/>
                      </a:lnTo>
                      <a:lnTo>
                        <a:pt x="149" y="211"/>
                      </a:lnTo>
                      <a:lnTo>
                        <a:pt x="188" y="166"/>
                      </a:lnTo>
                      <a:lnTo>
                        <a:pt x="237" y="133"/>
                      </a:lnTo>
                      <a:lnTo>
                        <a:pt x="292" y="110"/>
                      </a:lnTo>
                      <a:lnTo>
                        <a:pt x="322" y="105"/>
                      </a:lnTo>
                      <a:lnTo>
                        <a:pt x="342" y="102"/>
                      </a:lnTo>
                      <a:lnTo>
                        <a:pt x="363" y="100"/>
                      </a:lnTo>
                      <a:lnTo>
                        <a:pt x="381" y="102"/>
                      </a:lnTo>
                      <a:lnTo>
                        <a:pt x="400" y="103"/>
                      </a:lnTo>
                      <a:lnTo>
                        <a:pt x="431" y="109"/>
                      </a:lnTo>
                      <a:lnTo>
                        <a:pt x="487" y="132"/>
                      </a:lnTo>
                      <a:lnTo>
                        <a:pt x="536" y="166"/>
                      </a:lnTo>
                      <a:lnTo>
                        <a:pt x="576" y="211"/>
                      </a:lnTo>
                      <a:lnTo>
                        <a:pt x="592" y="237"/>
                      </a:lnTo>
                      <a:lnTo>
                        <a:pt x="605" y="264"/>
                      </a:lnTo>
                      <a:lnTo>
                        <a:pt x="622" y="328"/>
                      </a:lnTo>
                      <a:lnTo>
                        <a:pt x="624" y="361"/>
                      </a:lnTo>
                      <a:lnTo>
                        <a:pt x="622" y="386"/>
                      </a:lnTo>
                      <a:lnTo>
                        <a:pt x="612" y="438"/>
                      </a:lnTo>
                      <a:lnTo>
                        <a:pt x="592" y="484"/>
                      </a:lnTo>
                      <a:lnTo>
                        <a:pt x="563" y="526"/>
                      </a:lnTo>
                      <a:lnTo>
                        <a:pt x="529" y="561"/>
                      </a:lnTo>
                      <a:lnTo>
                        <a:pt x="487" y="589"/>
                      </a:lnTo>
                      <a:lnTo>
                        <a:pt x="441" y="608"/>
                      </a:lnTo>
                      <a:lnTo>
                        <a:pt x="389" y="619"/>
                      </a:lnTo>
                      <a:lnTo>
                        <a:pt x="363" y="6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21" name="Freeform 12">
                  <a:extLst>
                    <a:ext uri="{FF2B5EF4-FFF2-40B4-BE49-F238E27FC236}">
                      <a16:creationId xmlns:a16="http://schemas.microsoft.com/office/drawing/2014/main" id="{718C50BB-7CFD-5F1C-2AA5-08756C872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6" y="1006"/>
                  <a:ext cx="70" cy="99"/>
                </a:xfrm>
                <a:custGeom>
                  <a:avLst/>
                  <a:gdLst>
                    <a:gd name="T0" fmla="*/ 194 w 209"/>
                    <a:gd name="T1" fmla="*/ 245 h 298"/>
                    <a:gd name="T2" fmla="*/ 95 w 209"/>
                    <a:gd name="T3" fmla="*/ 183 h 298"/>
                    <a:gd name="T4" fmla="*/ 91 w 209"/>
                    <a:gd name="T5" fmla="*/ 167 h 298"/>
                    <a:gd name="T6" fmla="*/ 78 w 209"/>
                    <a:gd name="T7" fmla="*/ 156 h 298"/>
                    <a:gd name="T8" fmla="*/ 83 w 209"/>
                    <a:gd name="T9" fmla="*/ 31 h 298"/>
                    <a:gd name="T10" fmla="*/ 82 w 209"/>
                    <a:gd name="T11" fmla="*/ 19 h 298"/>
                    <a:gd name="T12" fmla="*/ 66 w 209"/>
                    <a:gd name="T13" fmla="*/ 3 h 298"/>
                    <a:gd name="T14" fmla="*/ 54 w 209"/>
                    <a:gd name="T15" fmla="*/ 0 h 298"/>
                    <a:gd name="T16" fmla="*/ 43 w 209"/>
                    <a:gd name="T17" fmla="*/ 2 h 298"/>
                    <a:gd name="T18" fmla="*/ 27 w 209"/>
                    <a:gd name="T19" fmla="*/ 18 h 298"/>
                    <a:gd name="T20" fmla="*/ 26 w 209"/>
                    <a:gd name="T21" fmla="*/ 29 h 298"/>
                    <a:gd name="T22" fmla="*/ 20 w 209"/>
                    <a:gd name="T23" fmla="*/ 153 h 298"/>
                    <a:gd name="T24" fmla="*/ 11 w 209"/>
                    <a:gd name="T25" fmla="*/ 160 h 298"/>
                    <a:gd name="T26" fmla="*/ 1 w 209"/>
                    <a:gd name="T27" fmla="*/ 180 h 298"/>
                    <a:gd name="T28" fmla="*/ 0 w 209"/>
                    <a:gd name="T29" fmla="*/ 192 h 298"/>
                    <a:gd name="T30" fmla="*/ 1 w 209"/>
                    <a:gd name="T31" fmla="*/ 202 h 298"/>
                    <a:gd name="T32" fmla="*/ 8 w 209"/>
                    <a:gd name="T33" fmla="*/ 219 h 298"/>
                    <a:gd name="T34" fmla="*/ 21 w 209"/>
                    <a:gd name="T35" fmla="*/ 232 h 298"/>
                    <a:gd name="T36" fmla="*/ 39 w 209"/>
                    <a:gd name="T37" fmla="*/ 239 h 298"/>
                    <a:gd name="T38" fmla="*/ 49 w 209"/>
                    <a:gd name="T39" fmla="*/ 241 h 298"/>
                    <a:gd name="T40" fmla="*/ 59 w 209"/>
                    <a:gd name="T41" fmla="*/ 239 h 298"/>
                    <a:gd name="T42" fmla="*/ 69 w 209"/>
                    <a:gd name="T43" fmla="*/ 235 h 298"/>
                    <a:gd name="T44" fmla="*/ 164 w 209"/>
                    <a:gd name="T45" fmla="*/ 294 h 298"/>
                    <a:gd name="T46" fmla="*/ 171 w 209"/>
                    <a:gd name="T47" fmla="*/ 298 h 298"/>
                    <a:gd name="T48" fmla="*/ 180 w 209"/>
                    <a:gd name="T49" fmla="*/ 298 h 298"/>
                    <a:gd name="T50" fmla="*/ 187 w 209"/>
                    <a:gd name="T51" fmla="*/ 298 h 298"/>
                    <a:gd name="T52" fmla="*/ 199 w 209"/>
                    <a:gd name="T53" fmla="*/ 291 h 298"/>
                    <a:gd name="T54" fmla="*/ 205 w 209"/>
                    <a:gd name="T55" fmla="*/ 285 h 298"/>
                    <a:gd name="T56" fmla="*/ 209 w 209"/>
                    <a:gd name="T57" fmla="*/ 274 h 298"/>
                    <a:gd name="T58" fmla="*/ 203 w 209"/>
                    <a:gd name="T59" fmla="*/ 252 h 298"/>
                    <a:gd name="T60" fmla="*/ 194 w 209"/>
                    <a:gd name="T61" fmla="*/ 245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09" h="298">
                      <a:moveTo>
                        <a:pt x="194" y="245"/>
                      </a:moveTo>
                      <a:lnTo>
                        <a:pt x="95" y="183"/>
                      </a:lnTo>
                      <a:lnTo>
                        <a:pt x="91" y="167"/>
                      </a:lnTo>
                      <a:lnTo>
                        <a:pt x="78" y="156"/>
                      </a:lnTo>
                      <a:lnTo>
                        <a:pt x="83" y="31"/>
                      </a:lnTo>
                      <a:lnTo>
                        <a:pt x="82" y="19"/>
                      </a:lnTo>
                      <a:lnTo>
                        <a:pt x="66" y="3"/>
                      </a:lnTo>
                      <a:lnTo>
                        <a:pt x="54" y="0"/>
                      </a:lnTo>
                      <a:lnTo>
                        <a:pt x="43" y="2"/>
                      </a:lnTo>
                      <a:lnTo>
                        <a:pt x="27" y="18"/>
                      </a:lnTo>
                      <a:lnTo>
                        <a:pt x="26" y="29"/>
                      </a:lnTo>
                      <a:lnTo>
                        <a:pt x="20" y="153"/>
                      </a:lnTo>
                      <a:lnTo>
                        <a:pt x="11" y="160"/>
                      </a:lnTo>
                      <a:lnTo>
                        <a:pt x="1" y="180"/>
                      </a:lnTo>
                      <a:lnTo>
                        <a:pt x="0" y="192"/>
                      </a:lnTo>
                      <a:lnTo>
                        <a:pt x="1" y="202"/>
                      </a:lnTo>
                      <a:lnTo>
                        <a:pt x="8" y="219"/>
                      </a:lnTo>
                      <a:lnTo>
                        <a:pt x="21" y="232"/>
                      </a:lnTo>
                      <a:lnTo>
                        <a:pt x="39" y="239"/>
                      </a:lnTo>
                      <a:lnTo>
                        <a:pt x="49" y="241"/>
                      </a:lnTo>
                      <a:lnTo>
                        <a:pt x="59" y="239"/>
                      </a:lnTo>
                      <a:lnTo>
                        <a:pt x="69" y="235"/>
                      </a:lnTo>
                      <a:lnTo>
                        <a:pt x="164" y="294"/>
                      </a:lnTo>
                      <a:lnTo>
                        <a:pt x="171" y="298"/>
                      </a:lnTo>
                      <a:lnTo>
                        <a:pt x="180" y="298"/>
                      </a:lnTo>
                      <a:lnTo>
                        <a:pt x="187" y="298"/>
                      </a:lnTo>
                      <a:lnTo>
                        <a:pt x="199" y="291"/>
                      </a:lnTo>
                      <a:lnTo>
                        <a:pt x="205" y="285"/>
                      </a:lnTo>
                      <a:lnTo>
                        <a:pt x="209" y="274"/>
                      </a:lnTo>
                      <a:lnTo>
                        <a:pt x="203" y="252"/>
                      </a:lnTo>
                      <a:lnTo>
                        <a:pt x="194" y="2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grpSp>
            <p:nvGrpSpPr>
              <p:cNvPr id="10" name="Group 19">
                <a:extLst>
                  <a:ext uri="{FF2B5EF4-FFF2-40B4-BE49-F238E27FC236}">
                    <a16:creationId xmlns:a16="http://schemas.microsoft.com/office/drawing/2014/main" id="{CAE23BDD-355E-CC33-2A91-8315B07B7068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0506302" y="406846"/>
                <a:ext cx="140525" cy="140525"/>
                <a:chOff x="1747" y="423"/>
                <a:chExt cx="575" cy="575"/>
              </a:xfrm>
              <a:grpFill/>
            </p:grpSpPr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AFAA0B99-C7BA-5D39-8DDE-CBE35ADC271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9" y="577"/>
                  <a:ext cx="271" cy="270"/>
                </a:xfrm>
                <a:custGeom>
                  <a:avLst/>
                  <a:gdLst>
                    <a:gd name="T0" fmla="*/ 148 w 811"/>
                    <a:gd name="T1" fmla="*/ 0 h 811"/>
                    <a:gd name="T2" fmla="*/ 65 w 811"/>
                    <a:gd name="T3" fmla="*/ 24 h 811"/>
                    <a:gd name="T4" fmla="*/ 1 w 811"/>
                    <a:gd name="T5" fmla="*/ 118 h 811"/>
                    <a:gd name="T6" fmla="*/ 0 w 811"/>
                    <a:gd name="T7" fmla="*/ 663 h 811"/>
                    <a:gd name="T8" fmla="*/ 24 w 811"/>
                    <a:gd name="T9" fmla="*/ 746 h 811"/>
                    <a:gd name="T10" fmla="*/ 118 w 811"/>
                    <a:gd name="T11" fmla="*/ 808 h 811"/>
                    <a:gd name="T12" fmla="*/ 663 w 811"/>
                    <a:gd name="T13" fmla="*/ 811 h 811"/>
                    <a:gd name="T14" fmla="*/ 746 w 811"/>
                    <a:gd name="T15" fmla="*/ 787 h 811"/>
                    <a:gd name="T16" fmla="*/ 810 w 811"/>
                    <a:gd name="T17" fmla="*/ 693 h 811"/>
                    <a:gd name="T18" fmla="*/ 811 w 811"/>
                    <a:gd name="T19" fmla="*/ 148 h 811"/>
                    <a:gd name="T20" fmla="*/ 787 w 811"/>
                    <a:gd name="T21" fmla="*/ 65 h 811"/>
                    <a:gd name="T22" fmla="*/ 693 w 811"/>
                    <a:gd name="T23" fmla="*/ 1 h 811"/>
                    <a:gd name="T24" fmla="*/ 405 w 811"/>
                    <a:gd name="T25" fmla="*/ 673 h 811"/>
                    <a:gd name="T26" fmla="*/ 326 w 811"/>
                    <a:gd name="T27" fmla="*/ 661 h 811"/>
                    <a:gd name="T28" fmla="*/ 235 w 811"/>
                    <a:gd name="T29" fmla="*/ 611 h 811"/>
                    <a:gd name="T30" fmla="*/ 170 w 811"/>
                    <a:gd name="T31" fmla="*/ 533 h 811"/>
                    <a:gd name="T32" fmla="*/ 140 w 811"/>
                    <a:gd name="T33" fmla="*/ 432 h 811"/>
                    <a:gd name="T34" fmla="*/ 140 w 811"/>
                    <a:gd name="T35" fmla="*/ 377 h 811"/>
                    <a:gd name="T36" fmla="*/ 170 w 811"/>
                    <a:gd name="T37" fmla="*/ 278 h 811"/>
                    <a:gd name="T38" fmla="*/ 235 w 811"/>
                    <a:gd name="T39" fmla="*/ 199 h 811"/>
                    <a:gd name="T40" fmla="*/ 326 w 811"/>
                    <a:gd name="T41" fmla="*/ 150 h 811"/>
                    <a:gd name="T42" fmla="*/ 405 w 811"/>
                    <a:gd name="T43" fmla="*/ 138 h 811"/>
                    <a:gd name="T44" fmla="*/ 486 w 811"/>
                    <a:gd name="T45" fmla="*/ 150 h 811"/>
                    <a:gd name="T46" fmla="*/ 575 w 811"/>
                    <a:gd name="T47" fmla="*/ 199 h 811"/>
                    <a:gd name="T48" fmla="*/ 641 w 811"/>
                    <a:gd name="T49" fmla="*/ 278 h 811"/>
                    <a:gd name="T50" fmla="*/ 671 w 811"/>
                    <a:gd name="T51" fmla="*/ 377 h 811"/>
                    <a:gd name="T52" fmla="*/ 671 w 811"/>
                    <a:gd name="T53" fmla="*/ 432 h 811"/>
                    <a:gd name="T54" fmla="*/ 641 w 811"/>
                    <a:gd name="T55" fmla="*/ 533 h 811"/>
                    <a:gd name="T56" fmla="*/ 575 w 811"/>
                    <a:gd name="T57" fmla="*/ 611 h 811"/>
                    <a:gd name="T58" fmla="*/ 486 w 811"/>
                    <a:gd name="T59" fmla="*/ 661 h 811"/>
                    <a:gd name="T60" fmla="*/ 405 w 811"/>
                    <a:gd name="T61" fmla="*/ 673 h 811"/>
                    <a:gd name="T62" fmla="*/ 669 w 811"/>
                    <a:gd name="T63" fmla="*/ 193 h 811"/>
                    <a:gd name="T64" fmla="*/ 628 w 811"/>
                    <a:gd name="T65" fmla="*/ 166 h 811"/>
                    <a:gd name="T66" fmla="*/ 618 w 811"/>
                    <a:gd name="T67" fmla="*/ 130 h 811"/>
                    <a:gd name="T68" fmla="*/ 628 w 811"/>
                    <a:gd name="T69" fmla="*/ 95 h 811"/>
                    <a:gd name="T70" fmla="*/ 669 w 811"/>
                    <a:gd name="T71" fmla="*/ 68 h 811"/>
                    <a:gd name="T72" fmla="*/ 695 w 811"/>
                    <a:gd name="T73" fmla="*/ 68 h 811"/>
                    <a:gd name="T74" fmla="*/ 733 w 811"/>
                    <a:gd name="T75" fmla="*/ 95 h 811"/>
                    <a:gd name="T76" fmla="*/ 745 w 811"/>
                    <a:gd name="T77" fmla="*/ 130 h 811"/>
                    <a:gd name="T78" fmla="*/ 733 w 811"/>
                    <a:gd name="T79" fmla="*/ 166 h 811"/>
                    <a:gd name="T80" fmla="*/ 695 w 811"/>
                    <a:gd name="T81" fmla="*/ 193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11" h="811">
                      <a:moveTo>
                        <a:pt x="663" y="0"/>
                      </a:moveTo>
                      <a:lnTo>
                        <a:pt x="148" y="0"/>
                      </a:lnTo>
                      <a:lnTo>
                        <a:pt x="118" y="1"/>
                      </a:lnTo>
                      <a:lnTo>
                        <a:pt x="65" y="24"/>
                      </a:lnTo>
                      <a:lnTo>
                        <a:pt x="24" y="65"/>
                      </a:lnTo>
                      <a:lnTo>
                        <a:pt x="1" y="118"/>
                      </a:lnTo>
                      <a:lnTo>
                        <a:pt x="0" y="148"/>
                      </a:lnTo>
                      <a:lnTo>
                        <a:pt x="0" y="663"/>
                      </a:lnTo>
                      <a:lnTo>
                        <a:pt x="1" y="693"/>
                      </a:lnTo>
                      <a:lnTo>
                        <a:pt x="24" y="746"/>
                      </a:lnTo>
                      <a:lnTo>
                        <a:pt x="65" y="787"/>
                      </a:lnTo>
                      <a:lnTo>
                        <a:pt x="118" y="808"/>
                      </a:lnTo>
                      <a:lnTo>
                        <a:pt x="148" y="811"/>
                      </a:lnTo>
                      <a:lnTo>
                        <a:pt x="663" y="811"/>
                      </a:lnTo>
                      <a:lnTo>
                        <a:pt x="693" y="808"/>
                      </a:lnTo>
                      <a:lnTo>
                        <a:pt x="746" y="787"/>
                      </a:lnTo>
                      <a:lnTo>
                        <a:pt x="787" y="746"/>
                      </a:lnTo>
                      <a:lnTo>
                        <a:pt x="810" y="693"/>
                      </a:lnTo>
                      <a:lnTo>
                        <a:pt x="811" y="663"/>
                      </a:lnTo>
                      <a:lnTo>
                        <a:pt x="811" y="148"/>
                      </a:lnTo>
                      <a:lnTo>
                        <a:pt x="810" y="118"/>
                      </a:lnTo>
                      <a:lnTo>
                        <a:pt x="787" y="65"/>
                      </a:lnTo>
                      <a:lnTo>
                        <a:pt x="746" y="24"/>
                      </a:lnTo>
                      <a:lnTo>
                        <a:pt x="693" y="1"/>
                      </a:lnTo>
                      <a:lnTo>
                        <a:pt x="663" y="0"/>
                      </a:lnTo>
                      <a:close/>
                      <a:moveTo>
                        <a:pt x="405" y="673"/>
                      </a:moveTo>
                      <a:lnTo>
                        <a:pt x="377" y="671"/>
                      </a:lnTo>
                      <a:lnTo>
                        <a:pt x="326" y="661"/>
                      </a:lnTo>
                      <a:lnTo>
                        <a:pt x="278" y="640"/>
                      </a:lnTo>
                      <a:lnTo>
                        <a:pt x="235" y="611"/>
                      </a:lnTo>
                      <a:lnTo>
                        <a:pt x="199" y="575"/>
                      </a:lnTo>
                      <a:lnTo>
                        <a:pt x="170" y="533"/>
                      </a:lnTo>
                      <a:lnTo>
                        <a:pt x="150" y="484"/>
                      </a:lnTo>
                      <a:lnTo>
                        <a:pt x="140" y="432"/>
                      </a:lnTo>
                      <a:lnTo>
                        <a:pt x="138" y="405"/>
                      </a:lnTo>
                      <a:lnTo>
                        <a:pt x="140" y="377"/>
                      </a:lnTo>
                      <a:lnTo>
                        <a:pt x="150" y="326"/>
                      </a:lnTo>
                      <a:lnTo>
                        <a:pt x="170" y="278"/>
                      </a:lnTo>
                      <a:lnTo>
                        <a:pt x="199" y="235"/>
                      </a:lnTo>
                      <a:lnTo>
                        <a:pt x="235" y="199"/>
                      </a:lnTo>
                      <a:lnTo>
                        <a:pt x="278" y="170"/>
                      </a:lnTo>
                      <a:lnTo>
                        <a:pt x="326" y="150"/>
                      </a:lnTo>
                      <a:lnTo>
                        <a:pt x="377" y="138"/>
                      </a:lnTo>
                      <a:lnTo>
                        <a:pt x="405" y="138"/>
                      </a:lnTo>
                      <a:lnTo>
                        <a:pt x="432" y="138"/>
                      </a:lnTo>
                      <a:lnTo>
                        <a:pt x="486" y="150"/>
                      </a:lnTo>
                      <a:lnTo>
                        <a:pt x="533" y="170"/>
                      </a:lnTo>
                      <a:lnTo>
                        <a:pt x="575" y="199"/>
                      </a:lnTo>
                      <a:lnTo>
                        <a:pt x="612" y="235"/>
                      </a:lnTo>
                      <a:lnTo>
                        <a:pt x="641" y="278"/>
                      </a:lnTo>
                      <a:lnTo>
                        <a:pt x="661" y="326"/>
                      </a:lnTo>
                      <a:lnTo>
                        <a:pt x="671" y="377"/>
                      </a:lnTo>
                      <a:lnTo>
                        <a:pt x="673" y="405"/>
                      </a:lnTo>
                      <a:lnTo>
                        <a:pt x="671" y="432"/>
                      </a:lnTo>
                      <a:lnTo>
                        <a:pt x="661" y="484"/>
                      </a:lnTo>
                      <a:lnTo>
                        <a:pt x="641" y="533"/>
                      </a:lnTo>
                      <a:lnTo>
                        <a:pt x="612" y="575"/>
                      </a:lnTo>
                      <a:lnTo>
                        <a:pt x="575" y="611"/>
                      </a:lnTo>
                      <a:lnTo>
                        <a:pt x="533" y="640"/>
                      </a:lnTo>
                      <a:lnTo>
                        <a:pt x="486" y="661"/>
                      </a:lnTo>
                      <a:lnTo>
                        <a:pt x="432" y="671"/>
                      </a:lnTo>
                      <a:lnTo>
                        <a:pt x="405" y="673"/>
                      </a:lnTo>
                      <a:close/>
                      <a:moveTo>
                        <a:pt x="682" y="193"/>
                      </a:moveTo>
                      <a:lnTo>
                        <a:pt x="669" y="193"/>
                      </a:lnTo>
                      <a:lnTo>
                        <a:pt x="646" y="183"/>
                      </a:lnTo>
                      <a:lnTo>
                        <a:pt x="628" y="166"/>
                      </a:lnTo>
                      <a:lnTo>
                        <a:pt x="620" y="143"/>
                      </a:lnTo>
                      <a:lnTo>
                        <a:pt x="618" y="130"/>
                      </a:lnTo>
                      <a:lnTo>
                        <a:pt x="620" y="117"/>
                      </a:lnTo>
                      <a:lnTo>
                        <a:pt x="628" y="95"/>
                      </a:lnTo>
                      <a:lnTo>
                        <a:pt x="646" y="78"/>
                      </a:lnTo>
                      <a:lnTo>
                        <a:pt x="669" y="68"/>
                      </a:lnTo>
                      <a:lnTo>
                        <a:pt x="682" y="66"/>
                      </a:lnTo>
                      <a:lnTo>
                        <a:pt x="695" y="68"/>
                      </a:lnTo>
                      <a:lnTo>
                        <a:pt x="716" y="78"/>
                      </a:lnTo>
                      <a:lnTo>
                        <a:pt x="733" y="95"/>
                      </a:lnTo>
                      <a:lnTo>
                        <a:pt x="744" y="117"/>
                      </a:lnTo>
                      <a:lnTo>
                        <a:pt x="745" y="130"/>
                      </a:lnTo>
                      <a:lnTo>
                        <a:pt x="744" y="143"/>
                      </a:lnTo>
                      <a:lnTo>
                        <a:pt x="733" y="166"/>
                      </a:lnTo>
                      <a:lnTo>
                        <a:pt x="716" y="183"/>
                      </a:lnTo>
                      <a:lnTo>
                        <a:pt x="695" y="193"/>
                      </a:lnTo>
                      <a:lnTo>
                        <a:pt x="682" y="19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6" name="Freeform 21">
                  <a:extLst>
                    <a:ext uri="{FF2B5EF4-FFF2-40B4-BE49-F238E27FC236}">
                      <a16:creationId xmlns:a16="http://schemas.microsoft.com/office/drawing/2014/main" id="{4ECEC0D4-BD6C-9A69-9F16-014253A06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660"/>
                  <a:ext cx="103" cy="103"/>
                </a:xfrm>
                <a:custGeom>
                  <a:avLst/>
                  <a:gdLst>
                    <a:gd name="T0" fmla="*/ 154 w 308"/>
                    <a:gd name="T1" fmla="*/ 0 h 308"/>
                    <a:gd name="T2" fmla="*/ 124 w 308"/>
                    <a:gd name="T3" fmla="*/ 3 h 308"/>
                    <a:gd name="T4" fmla="*/ 67 w 308"/>
                    <a:gd name="T5" fmla="*/ 26 h 308"/>
                    <a:gd name="T6" fmla="*/ 26 w 308"/>
                    <a:gd name="T7" fmla="*/ 67 h 308"/>
                    <a:gd name="T8" fmla="*/ 3 w 308"/>
                    <a:gd name="T9" fmla="*/ 122 h 308"/>
                    <a:gd name="T10" fmla="*/ 0 w 308"/>
                    <a:gd name="T11" fmla="*/ 154 h 308"/>
                    <a:gd name="T12" fmla="*/ 3 w 308"/>
                    <a:gd name="T13" fmla="*/ 185 h 308"/>
                    <a:gd name="T14" fmla="*/ 26 w 308"/>
                    <a:gd name="T15" fmla="*/ 240 h 308"/>
                    <a:gd name="T16" fmla="*/ 67 w 308"/>
                    <a:gd name="T17" fmla="*/ 283 h 308"/>
                    <a:gd name="T18" fmla="*/ 124 w 308"/>
                    <a:gd name="T19" fmla="*/ 307 h 308"/>
                    <a:gd name="T20" fmla="*/ 154 w 308"/>
                    <a:gd name="T21" fmla="*/ 308 h 308"/>
                    <a:gd name="T22" fmla="*/ 186 w 308"/>
                    <a:gd name="T23" fmla="*/ 307 h 308"/>
                    <a:gd name="T24" fmla="*/ 242 w 308"/>
                    <a:gd name="T25" fmla="*/ 283 h 308"/>
                    <a:gd name="T26" fmla="*/ 284 w 308"/>
                    <a:gd name="T27" fmla="*/ 240 h 308"/>
                    <a:gd name="T28" fmla="*/ 307 w 308"/>
                    <a:gd name="T29" fmla="*/ 185 h 308"/>
                    <a:gd name="T30" fmla="*/ 308 w 308"/>
                    <a:gd name="T31" fmla="*/ 154 h 308"/>
                    <a:gd name="T32" fmla="*/ 307 w 308"/>
                    <a:gd name="T33" fmla="*/ 122 h 308"/>
                    <a:gd name="T34" fmla="*/ 284 w 308"/>
                    <a:gd name="T35" fmla="*/ 67 h 308"/>
                    <a:gd name="T36" fmla="*/ 242 w 308"/>
                    <a:gd name="T37" fmla="*/ 26 h 308"/>
                    <a:gd name="T38" fmla="*/ 186 w 308"/>
                    <a:gd name="T39" fmla="*/ 3 h 308"/>
                    <a:gd name="T40" fmla="*/ 154 w 308"/>
                    <a:gd name="T41" fmla="*/ 0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8" h="308">
                      <a:moveTo>
                        <a:pt x="154" y="0"/>
                      </a:moveTo>
                      <a:lnTo>
                        <a:pt x="124" y="3"/>
                      </a:lnTo>
                      <a:lnTo>
                        <a:pt x="67" y="26"/>
                      </a:lnTo>
                      <a:lnTo>
                        <a:pt x="26" y="67"/>
                      </a:lnTo>
                      <a:lnTo>
                        <a:pt x="3" y="122"/>
                      </a:lnTo>
                      <a:lnTo>
                        <a:pt x="0" y="154"/>
                      </a:lnTo>
                      <a:lnTo>
                        <a:pt x="3" y="185"/>
                      </a:lnTo>
                      <a:lnTo>
                        <a:pt x="26" y="240"/>
                      </a:lnTo>
                      <a:lnTo>
                        <a:pt x="67" y="283"/>
                      </a:lnTo>
                      <a:lnTo>
                        <a:pt x="124" y="307"/>
                      </a:lnTo>
                      <a:lnTo>
                        <a:pt x="154" y="308"/>
                      </a:lnTo>
                      <a:lnTo>
                        <a:pt x="186" y="307"/>
                      </a:lnTo>
                      <a:lnTo>
                        <a:pt x="242" y="283"/>
                      </a:lnTo>
                      <a:lnTo>
                        <a:pt x="284" y="240"/>
                      </a:lnTo>
                      <a:lnTo>
                        <a:pt x="307" y="185"/>
                      </a:lnTo>
                      <a:lnTo>
                        <a:pt x="308" y="154"/>
                      </a:lnTo>
                      <a:lnTo>
                        <a:pt x="307" y="122"/>
                      </a:lnTo>
                      <a:lnTo>
                        <a:pt x="284" y="67"/>
                      </a:lnTo>
                      <a:lnTo>
                        <a:pt x="242" y="26"/>
                      </a:lnTo>
                      <a:lnTo>
                        <a:pt x="186" y="3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  <p:sp>
              <p:nvSpPr>
                <p:cNvPr id="17" name="Freeform 22">
                  <a:extLst>
                    <a:ext uri="{FF2B5EF4-FFF2-40B4-BE49-F238E27FC236}">
                      <a16:creationId xmlns:a16="http://schemas.microsoft.com/office/drawing/2014/main" id="{371507D5-155B-1DB5-077C-9227AC32B8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47" y="423"/>
                  <a:ext cx="575" cy="575"/>
                </a:xfrm>
                <a:custGeom>
                  <a:avLst/>
                  <a:gdLst>
                    <a:gd name="T0" fmla="*/ 819 w 1725"/>
                    <a:gd name="T1" fmla="*/ 2 h 1725"/>
                    <a:gd name="T2" fmla="*/ 647 w 1725"/>
                    <a:gd name="T3" fmla="*/ 28 h 1725"/>
                    <a:gd name="T4" fmla="*/ 489 w 1725"/>
                    <a:gd name="T5" fmla="*/ 85 h 1725"/>
                    <a:gd name="T6" fmla="*/ 346 w 1725"/>
                    <a:gd name="T7" fmla="*/ 172 h 1725"/>
                    <a:gd name="T8" fmla="*/ 223 w 1725"/>
                    <a:gd name="T9" fmla="*/ 283 h 1725"/>
                    <a:gd name="T10" fmla="*/ 124 w 1725"/>
                    <a:gd name="T11" fmla="*/ 415 h 1725"/>
                    <a:gd name="T12" fmla="*/ 52 w 1725"/>
                    <a:gd name="T13" fmla="*/ 567 h 1725"/>
                    <a:gd name="T14" fmla="*/ 10 w 1725"/>
                    <a:gd name="T15" fmla="*/ 731 h 1725"/>
                    <a:gd name="T16" fmla="*/ 0 w 1725"/>
                    <a:gd name="T17" fmla="*/ 863 h 1725"/>
                    <a:gd name="T18" fmla="*/ 10 w 1725"/>
                    <a:gd name="T19" fmla="*/ 994 h 1725"/>
                    <a:gd name="T20" fmla="*/ 52 w 1725"/>
                    <a:gd name="T21" fmla="*/ 1159 h 1725"/>
                    <a:gd name="T22" fmla="*/ 124 w 1725"/>
                    <a:gd name="T23" fmla="*/ 1310 h 1725"/>
                    <a:gd name="T24" fmla="*/ 223 w 1725"/>
                    <a:gd name="T25" fmla="*/ 1443 h 1725"/>
                    <a:gd name="T26" fmla="*/ 346 w 1725"/>
                    <a:gd name="T27" fmla="*/ 1553 h 1725"/>
                    <a:gd name="T28" fmla="*/ 489 w 1725"/>
                    <a:gd name="T29" fmla="*/ 1640 h 1725"/>
                    <a:gd name="T30" fmla="*/ 647 w 1725"/>
                    <a:gd name="T31" fmla="*/ 1698 h 1725"/>
                    <a:gd name="T32" fmla="*/ 819 w 1725"/>
                    <a:gd name="T33" fmla="*/ 1724 h 1725"/>
                    <a:gd name="T34" fmla="*/ 907 w 1725"/>
                    <a:gd name="T35" fmla="*/ 1724 h 1725"/>
                    <a:gd name="T36" fmla="*/ 1078 w 1725"/>
                    <a:gd name="T37" fmla="*/ 1698 h 1725"/>
                    <a:gd name="T38" fmla="*/ 1237 w 1725"/>
                    <a:gd name="T39" fmla="*/ 1640 h 1725"/>
                    <a:gd name="T40" fmla="*/ 1379 w 1725"/>
                    <a:gd name="T41" fmla="*/ 1553 h 1725"/>
                    <a:gd name="T42" fmla="*/ 1500 w 1725"/>
                    <a:gd name="T43" fmla="*/ 1443 h 1725"/>
                    <a:gd name="T44" fmla="*/ 1600 w 1725"/>
                    <a:gd name="T45" fmla="*/ 1310 h 1725"/>
                    <a:gd name="T46" fmla="*/ 1673 w 1725"/>
                    <a:gd name="T47" fmla="*/ 1159 h 1725"/>
                    <a:gd name="T48" fmla="*/ 1715 w 1725"/>
                    <a:gd name="T49" fmla="*/ 994 h 1725"/>
                    <a:gd name="T50" fmla="*/ 1725 w 1725"/>
                    <a:gd name="T51" fmla="*/ 863 h 1725"/>
                    <a:gd name="T52" fmla="*/ 1715 w 1725"/>
                    <a:gd name="T53" fmla="*/ 731 h 1725"/>
                    <a:gd name="T54" fmla="*/ 1673 w 1725"/>
                    <a:gd name="T55" fmla="*/ 567 h 1725"/>
                    <a:gd name="T56" fmla="*/ 1600 w 1725"/>
                    <a:gd name="T57" fmla="*/ 415 h 1725"/>
                    <a:gd name="T58" fmla="*/ 1500 w 1725"/>
                    <a:gd name="T59" fmla="*/ 283 h 1725"/>
                    <a:gd name="T60" fmla="*/ 1379 w 1725"/>
                    <a:gd name="T61" fmla="*/ 172 h 1725"/>
                    <a:gd name="T62" fmla="*/ 1237 w 1725"/>
                    <a:gd name="T63" fmla="*/ 85 h 1725"/>
                    <a:gd name="T64" fmla="*/ 1078 w 1725"/>
                    <a:gd name="T65" fmla="*/ 28 h 1725"/>
                    <a:gd name="T66" fmla="*/ 907 w 1725"/>
                    <a:gd name="T67" fmla="*/ 2 h 1725"/>
                    <a:gd name="T68" fmla="*/ 1381 w 1725"/>
                    <a:gd name="T69" fmla="*/ 1123 h 1725"/>
                    <a:gd name="T70" fmla="*/ 1369 w 1725"/>
                    <a:gd name="T71" fmla="*/ 1201 h 1725"/>
                    <a:gd name="T72" fmla="*/ 1322 w 1725"/>
                    <a:gd name="T73" fmla="*/ 1288 h 1725"/>
                    <a:gd name="T74" fmla="*/ 1244 w 1725"/>
                    <a:gd name="T75" fmla="*/ 1352 h 1725"/>
                    <a:gd name="T76" fmla="*/ 1146 w 1725"/>
                    <a:gd name="T77" fmla="*/ 1383 h 1725"/>
                    <a:gd name="T78" fmla="*/ 605 w 1725"/>
                    <a:gd name="T79" fmla="*/ 1383 h 1725"/>
                    <a:gd name="T80" fmla="*/ 527 w 1725"/>
                    <a:gd name="T81" fmla="*/ 1372 h 1725"/>
                    <a:gd name="T82" fmla="*/ 438 w 1725"/>
                    <a:gd name="T83" fmla="*/ 1324 h 1725"/>
                    <a:gd name="T84" fmla="*/ 375 w 1725"/>
                    <a:gd name="T85" fmla="*/ 1247 h 1725"/>
                    <a:gd name="T86" fmla="*/ 344 w 1725"/>
                    <a:gd name="T87" fmla="*/ 1149 h 1725"/>
                    <a:gd name="T88" fmla="*/ 343 w 1725"/>
                    <a:gd name="T89" fmla="*/ 608 h 1725"/>
                    <a:gd name="T90" fmla="*/ 355 w 1725"/>
                    <a:gd name="T91" fmla="*/ 531 h 1725"/>
                    <a:gd name="T92" fmla="*/ 404 w 1725"/>
                    <a:gd name="T93" fmla="*/ 441 h 1725"/>
                    <a:gd name="T94" fmla="*/ 480 w 1725"/>
                    <a:gd name="T95" fmla="*/ 378 h 1725"/>
                    <a:gd name="T96" fmla="*/ 578 w 1725"/>
                    <a:gd name="T97" fmla="*/ 348 h 1725"/>
                    <a:gd name="T98" fmla="*/ 1120 w 1725"/>
                    <a:gd name="T99" fmla="*/ 346 h 1725"/>
                    <a:gd name="T100" fmla="*/ 1198 w 1725"/>
                    <a:gd name="T101" fmla="*/ 358 h 1725"/>
                    <a:gd name="T102" fmla="*/ 1286 w 1725"/>
                    <a:gd name="T103" fmla="*/ 407 h 1725"/>
                    <a:gd name="T104" fmla="*/ 1350 w 1725"/>
                    <a:gd name="T105" fmla="*/ 483 h 1725"/>
                    <a:gd name="T106" fmla="*/ 1381 w 1725"/>
                    <a:gd name="T107" fmla="*/ 581 h 1725"/>
                    <a:gd name="T108" fmla="*/ 1381 w 1725"/>
                    <a:gd name="T109" fmla="*/ 1123 h 17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25" h="1725">
                      <a:moveTo>
                        <a:pt x="862" y="0"/>
                      </a:moveTo>
                      <a:lnTo>
                        <a:pt x="819" y="2"/>
                      </a:lnTo>
                      <a:lnTo>
                        <a:pt x="731" y="10"/>
                      </a:lnTo>
                      <a:lnTo>
                        <a:pt x="647" y="28"/>
                      </a:lnTo>
                      <a:lnTo>
                        <a:pt x="566" y="52"/>
                      </a:lnTo>
                      <a:lnTo>
                        <a:pt x="489" y="85"/>
                      </a:lnTo>
                      <a:lnTo>
                        <a:pt x="415" y="126"/>
                      </a:lnTo>
                      <a:lnTo>
                        <a:pt x="346" y="172"/>
                      </a:lnTo>
                      <a:lnTo>
                        <a:pt x="282" y="225"/>
                      </a:lnTo>
                      <a:lnTo>
                        <a:pt x="223" y="283"/>
                      </a:lnTo>
                      <a:lnTo>
                        <a:pt x="172" y="346"/>
                      </a:lnTo>
                      <a:lnTo>
                        <a:pt x="124" y="415"/>
                      </a:lnTo>
                      <a:lnTo>
                        <a:pt x="85" y="489"/>
                      </a:lnTo>
                      <a:lnTo>
                        <a:pt x="52" y="567"/>
                      </a:lnTo>
                      <a:lnTo>
                        <a:pt x="27" y="647"/>
                      </a:lnTo>
                      <a:lnTo>
                        <a:pt x="10" y="731"/>
                      </a:lnTo>
                      <a:lnTo>
                        <a:pt x="1" y="819"/>
                      </a:lnTo>
                      <a:lnTo>
                        <a:pt x="0" y="863"/>
                      </a:lnTo>
                      <a:lnTo>
                        <a:pt x="1" y="907"/>
                      </a:lnTo>
                      <a:lnTo>
                        <a:pt x="10" y="994"/>
                      </a:lnTo>
                      <a:lnTo>
                        <a:pt x="27" y="1078"/>
                      </a:lnTo>
                      <a:lnTo>
                        <a:pt x="52" y="1159"/>
                      </a:lnTo>
                      <a:lnTo>
                        <a:pt x="85" y="1237"/>
                      </a:lnTo>
                      <a:lnTo>
                        <a:pt x="124" y="1310"/>
                      </a:lnTo>
                      <a:lnTo>
                        <a:pt x="172" y="1379"/>
                      </a:lnTo>
                      <a:lnTo>
                        <a:pt x="223" y="1443"/>
                      </a:lnTo>
                      <a:lnTo>
                        <a:pt x="282" y="1502"/>
                      </a:lnTo>
                      <a:lnTo>
                        <a:pt x="346" y="1553"/>
                      </a:lnTo>
                      <a:lnTo>
                        <a:pt x="415" y="1601"/>
                      </a:lnTo>
                      <a:lnTo>
                        <a:pt x="489" y="1640"/>
                      </a:lnTo>
                      <a:lnTo>
                        <a:pt x="566" y="1673"/>
                      </a:lnTo>
                      <a:lnTo>
                        <a:pt x="647" y="1698"/>
                      </a:lnTo>
                      <a:lnTo>
                        <a:pt x="731" y="1715"/>
                      </a:lnTo>
                      <a:lnTo>
                        <a:pt x="819" y="1724"/>
                      </a:lnTo>
                      <a:lnTo>
                        <a:pt x="862" y="1725"/>
                      </a:lnTo>
                      <a:lnTo>
                        <a:pt x="907" y="1724"/>
                      </a:lnTo>
                      <a:lnTo>
                        <a:pt x="994" y="1715"/>
                      </a:lnTo>
                      <a:lnTo>
                        <a:pt x="1078" y="1698"/>
                      </a:lnTo>
                      <a:lnTo>
                        <a:pt x="1159" y="1673"/>
                      </a:lnTo>
                      <a:lnTo>
                        <a:pt x="1237" y="1640"/>
                      </a:lnTo>
                      <a:lnTo>
                        <a:pt x="1310" y="1601"/>
                      </a:lnTo>
                      <a:lnTo>
                        <a:pt x="1379" y="1553"/>
                      </a:lnTo>
                      <a:lnTo>
                        <a:pt x="1443" y="1502"/>
                      </a:lnTo>
                      <a:lnTo>
                        <a:pt x="1500" y="1443"/>
                      </a:lnTo>
                      <a:lnTo>
                        <a:pt x="1554" y="1379"/>
                      </a:lnTo>
                      <a:lnTo>
                        <a:pt x="1600" y="1310"/>
                      </a:lnTo>
                      <a:lnTo>
                        <a:pt x="1640" y="1237"/>
                      </a:lnTo>
                      <a:lnTo>
                        <a:pt x="1673" y="1159"/>
                      </a:lnTo>
                      <a:lnTo>
                        <a:pt x="1698" y="1078"/>
                      </a:lnTo>
                      <a:lnTo>
                        <a:pt x="1715" y="994"/>
                      </a:lnTo>
                      <a:lnTo>
                        <a:pt x="1724" y="907"/>
                      </a:lnTo>
                      <a:lnTo>
                        <a:pt x="1725" y="863"/>
                      </a:lnTo>
                      <a:lnTo>
                        <a:pt x="1724" y="819"/>
                      </a:lnTo>
                      <a:lnTo>
                        <a:pt x="1715" y="731"/>
                      </a:lnTo>
                      <a:lnTo>
                        <a:pt x="1698" y="647"/>
                      </a:lnTo>
                      <a:lnTo>
                        <a:pt x="1673" y="567"/>
                      </a:lnTo>
                      <a:lnTo>
                        <a:pt x="1640" y="489"/>
                      </a:lnTo>
                      <a:lnTo>
                        <a:pt x="1600" y="415"/>
                      </a:lnTo>
                      <a:lnTo>
                        <a:pt x="1554" y="346"/>
                      </a:lnTo>
                      <a:lnTo>
                        <a:pt x="1500" y="283"/>
                      </a:lnTo>
                      <a:lnTo>
                        <a:pt x="1443" y="225"/>
                      </a:lnTo>
                      <a:lnTo>
                        <a:pt x="1379" y="172"/>
                      </a:lnTo>
                      <a:lnTo>
                        <a:pt x="1310" y="126"/>
                      </a:lnTo>
                      <a:lnTo>
                        <a:pt x="1237" y="85"/>
                      </a:lnTo>
                      <a:lnTo>
                        <a:pt x="1159" y="52"/>
                      </a:lnTo>
                      <a:lnTo>
                        <a:pt x="1078" y="28"/>
                      </a:lnTo>
                      <a:lnTo>
                        <a:pt x="994" y="10"/>
                      </a:lnTo>
                      <a:lnTo>
                        <a:pt x="907" y="2"/>
                      </a:lnTo>
                      <a:lnTo>
                        <a:pt x="862" y="0"/>
                      </a:lnTo>
                      <a:close/>
                      <a:moveTo>
                        <a:pt x="1381" y="1123"/>
                      </a:moveTo>
                      <a:lnTo>
                        <a:pt x="1381" y="1149"/>
                      </a:lnTo>
                      <a:lnTo>
                        <a:pt x="1369" y="1201"/>
                      </a:lnTo>
                      <a:lnTo>
                        <a:pt x="1350" y="1247"/>
                      </a:lnTo>
                      <a:lnTo>
                        <a:pt x="1322" y="1288"/>
                      </a:lnTo>
                      <a:lnTo>
                        <a:pt x="1286" y="1324"/>
                      </a:lnTo>
                      <a:lnTo>
                        <a:pt x="1244" y="1352"/>
                      </a:lnTo>
                      <a:lnTo>
                        <a:pt x="1198" y="1372"/>
                      </a:lnTo>
                      <a:lnTo>
                        <a:pt x="1146" y="1383"/>
                      </a:lnTo>
                      <a:lnTo>
                        <a:pt x="1120" y="1383"/>
                      </a:lnTo>
                      <a:lnTo>
                        <a:pt x="605" y="1383"/>
                      </a:lnTo>
                      <a:lnTo>
                        <a:pt x="578" y="1383"/>
                      </a:lnTo>
                      <a:lnTo>
                        <a:pt x="527" y="1372"/>
                      </a:lnTo>
                      <a:lnTo>
                        <a:pt x="480" y="1352"/>
                      </a:lnTo>
                      <a:lnTo>
                        <a:pt x="438" y="1324"/>
                      </a:lnTo>
                      <a:lnTo>
                        <a:pt x="404" y="1288"/>
                      </a:lnTo>
                      <a:lnTo>
                        <a:pt x="375" y="1247"/>
                      </a:lnTo>
                      <a:lnTo>
                        <a:pt x="355" y="1201"/>
                      </a:lnTo>
                      <a:lnTo>
                        <a:pt x="344" y="1149"/>
                      </a:lnTo>
                      <a:lnTo>
                        <a:pt x="343" y="1123"/>
                      </a:lnTo>
                      <a:lnTo>
                        <a:pt x="343" y="608"/>
                      </a:lnTo>
                      <a:lnTo>
                        <a:pt x="344" y="581"/>
                      </a:lnTo>
                      <a:lnTo>
                        <a:pt x="355" y="531"/>
                      </a:lnTo>
                      <a:lnTo>
                        <a:pt x="375" y="483"/>
                      </a:lnTo>
                      <a:lnTo>
                        <a:pt x="404" y="441"/>
                      </a:lnTo>
                      <a:lnTo>
                        <a:pt x="438" y="407"/>
                      </a:lnTo>
                      <a:lnTo>
                        <a:pt x="480" y="378"/>
                      </a:lnTo>
                      <a:lnTo>
                        <a:pt x="527" y="358"/>
                      </a:lnTo>
                      <a:lnTo>
                        <a:pt x="578" y="348"/>
                      </a:lnTo>
                      <a:lnTo>
                        <a:pt x="605" y="346"/>
                      </a:lnTo>
                      <a:lnTo>
                        <a:pt x="1120" y="346"/>
                      </a:lnTo>
                      <a:lnTo>
                        <a:pt x="1146" y="348"/>
                      </a:lnTo>
                      <a:lnTo>
                        <a:pt x="1198" y="358"/>
                      </a:lnTo>
                      <a:lnTo>
                        <a:pt x="1244" y="378"/>
                      </a:lnTo>
                      <a:lnTo>
                        <a:pt x="1286" y="407"/>
                      </a:lnTo>
                      <a:lnTo>
                        <a:pt x="1322" y="441"/>
                      </a:lnTo>
                      <a:lnTo>
                        <a:pt x="1350" y="483"/>
                      </a:lnTo>
                      <a:lnTo>
                        <a:pt x="1369" y="531"/>
                      </a:lnTo>
                      <a:lnTo>
                        <a:pt x="1381" y="581"/>
                      </a:lnTo>
                      <a:lnTo>
                        <a:pt x="1381" y="608"/>
                      </a:lnTo>
                      <a:lnTo>
                        <a:pt x="1381" y="11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 sz="12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</p:txBody>
            </p:sp>
          </p:grpSp>
          <p:sp>
            <p:nvSpPr>
              <p:cNvPr id="11" name="Freeform 30">
                <a:extLst>
                  <a:ext uri="{FF2B5EF4-FFF2-40B4-BE49-F238E27FC236}">
                    <a16:creationId xmlns:a16="http://schemas.microsoft.com/office/drawing/2014/main" id="{F5E93B8B-1E77-6F43-ABA1-2BF55E639E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5400000">
                <a:off x="11360858" y="343758"/>
                <a:ext cx="140525" cy="266701"/>
              </a:xfrm>
              <a:custGeom>
                <a:avLst/>
                <a:gdLst>
                  <a:gd name="T0" fmla="*/ 586 w 851"/>
                  <a:gd name="T1" fmla="*/ 92 h 1617"/>
                  <a:gd name="T2" fmla="*/ 258 w 851"/>
                  <a:gd name="T3" fmla="*/ 0 h 1617"/>
                  <a:gd name="T4" fmla="*/ 140 w 851"/>
                  <a:gd name="T5" fmla="*/ 92 h 1617"/>
                  <a:gd name="T6" fmla="*/ 61 w 851"/>
                  <a:gd name="T7" fmla="*/ 117 h 1617"/>
                  <a:gd name="T8" fmla="*/ 1 w 851"/>
                  <a:gd name="T9" fmla="*/ 205 h 1617"/>
                  <a:gd name="T10" fmla="*/ 0 w 851"/>
                  <a:gd name="T11" fmla="*/ 1477 h 1617"/>
                  <a:gd name="T12" fmla="*/ 23 w 851"/>
                  <a:gd name="T13" fmla="*/ 1556 h 1617"/>
                  <a:gd name="T14" fmla="*/ 111 w 851"/>
                  <a:gd name="T15" fmla="*/ 1615 h 1617"/>
                  <a:gd name="T16" fmla="*/ 711 w 851"/>
                  <a:gd name="T17" fmla="*/ 1617 h 1617"/>
                  <a:gd name="T18" fmla="*/ 790 w 851"/>
                  <a:gd name="T19" fmla="*/ 1594 h 1617"/>
                  <a:gd name="T20" fmla="*/ 850 w 851"/>
                  <a:gd name="T21" fmla="*/ 1506 h 1617"/>
                  <a:gd name="T22" fmla="*/ 851 w 851"/>
                  <a:gd name="T23" fmla="*/ 233 h 1617"/>
                  <a:gd name="T24" fmla="*/ 828 w 851"/>
                  <a:gd name="T25" fmla="*/ 154 h 1617"/>
                  <a:gd name="T26" fmla="*/ 740 w 851"/>
                  <a:gd name="T27" fmla="*/ 95 h 1617"/>
                  <a:gd name="T28" fmla="*/ 757 w 851"/>
                  <a:gd name="T29" fmla="*/ 1477 h 1617"/>
                  <a:gd name="T30" fmla="*/ 750 w 851"/>
                  <a:gd name="T31" fmla="*/ 1503 h 1617"/>
                  <a:gd name="T32" fmla="*/ 721 w 851"/>
                  <a:gd name="T33" fmla="*/ 1523 h 1617"/>
                  <a:gd name="T34" fmla="*/ 140 w 851"/>
                  <a:gd name="T35" fmla="*/ 1525 h 1617"/>
                  <a:gd name="T36" fmla="*/ 114 w 851"/>
                  <a:gd name="T37" fmla="*/ 1516 h 1617"/>
                  <a:gd name="T38" fmla="*/ 94 w 851"/>
                  <a:gd name="T39" fmla="*/ 1487 h 1617"/>
                  <a:gd name="T40" fmla="*/ 94 w 851"/>
                  <a:gd name="T41" fmla="*/ 233 h 1617"/>
                  <a:gd name="T42" fmla="*/ 101 w 851"/>
                  <a:gd name="T43" fmla="*/ 206 h 1617"/>
                  <a:gd name="T44" fmla="*/ 131 w 851"/>
                  <a:gd name="T45" fmla="*/ 187 h 1617"/>
                  <a:gd name="T46" fmla="*/ 711 w 851"/>
                  <a:gd name="T47" fmla="*/ 186 h 1617"/>
                  <a:gd name="T48" fmla="*/ 737 w 851"/>
                  <a:gd name="T49" fmla="*/ 194 h 1617"/>
                  <a:gd name="T50" fmla="*/ 757 w 851"/>
                  <a:gd name="T51" fmla="*/ 223 h 1617"/>
                  <a:gd name="T52" fmla="*/ 757 w 851"/>
                  <a:gd name="T53" fmla="*/ 1477 h 1617"/>
                  <a:gd name="T54" fmla="*/ 144 w 851"/>
                  <a:gd name="T55" fmla="*/ 1468 h 1617"/>
                  <a:gd name="T56" fmla="*/ 707 w 851"/>
                  <a:gd name="T57" fmla="*/ 1264 h 1617"/>
                  <a:gd name="T58" fmla="*/ 707 w 851"/>
                  <a:gd name="T59" fmla="*/ 1213 h 1617"/>
                  <a:gd name="T60" fmla="*/ 144 w 851"/>
                  <a:gd name="T61" fmla="*/ 1009 h 1617"/>
                  <a:gd name="T62" fmla="*/ 707 w 851"/>
                  <a:gd name="T63" fmla="*/ 1213 h 1617"/>
                  <a:gd name="T64" fmla="*/ 144 w 851"/>
                  <a:gd name="T65" fmla="*/ 958 h 1617"/>
                  <a:gd name="T66" fmla="*/ 707 w 851"/>
                  <a:gd name="T67" fmla="*/ 754 h 1617"/>
                  <a:gd name="T68" fmla="*/ 707 w 851"/>
                  <a:gd name="T69" fmla="*/ 703 h 1617"/>
                  <a:gd name="T70" fmla="*/ 144 w 851"/>
                  <a:gd name="T71" fmla="*/ 499 h 1617"/>
                  <a:gd name="T72" fmla="*/ 707 w 851"/>
                  <a:gd name="T73" fmla="*/ 703 h 1617"/>
                  <a:gd name="T74" fmla="*/ 144 w 851"/>
                  <a:gd name="T75" fmla="*/ 448 h 1617"/>
                  <a:gd name="T76" fmla="*/ 707 w 851"/>
                  <a:gd name="T77" fmla="*/ 243 h 1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1" h="1617">
                    <a:moveTo>
                      <a:pt x="711" y="92"/>
                    </a:moveTo>
                    <a:lnTo>
                      <a:pt x="586" y="92"/>
                    </a:lnTo>
                    <a:lnTo>
                      <a:pt x="586" y="0"/>
                    </a:lnTo>
                    <a:lnTo>
                      <a:pt x="258" y="0"/>
                    </a:lnTo>
                    <a:lnTo>
                      <a:pt x="258" y="92"/>
                    </a:lnTo>
                    <a:lnTo>
                      <a:pt x="140" y="92"/>
                    </a:lnTo>
                    <a:lnTo>
                      <a:pt x="111" y="95"/>
                    </a:lnTo>
                    <a:lnTo>
                      <a:pt x="61" y="117"/>
                    </a:lnTo>
                    <a:lnTo>
                      <a:pt x="23" y="154"/>
                    </a:lnTo>
                    <a:lnTo>
                      <a:pt x="1" y="205"/>
                    </a:lnTo>
                    <a:lnTo>
                      <a:pt x="0" y="233"/>
                    </a:lnTo>
                    <a:lnTo>
                      <a:pt x="0" y="1477"/>
                    </a:lnTo>
                    <a:lnTo>
                      <a:pt x="1" y="1506"/>
                    </a:lnTo>
                    <a:lnTo>
                      <a:pt x="23" y="1556"/>
                    </a:lnTo>
                    <a:lnTo>
                      <a:pt x="61" y="1594"/>
                    </a:lnTo>
                    <a:lnTo>
                      <a:pt x="111" y="1615"/>
                    </a:lnTo>
                    <a:lnTo>
                      <a:pt x="140" y="1617"/>
                    </a:lnTo>
                    <a:lnTo>
                      <a:pt x="711" y="1617"/>
                    </a:lnTo>
                    <a:lnTo>
                      <a:pt x="740" y="1615"/>
                    </a:lnTo>
                    <a:lnTo>
                      <a:pt x="790" y="1594"/>
                    </a:lnTo>
                    <a:lnTo>
                      <a:pt x="828" y="1556"/>
                    </a:lnTo>
                    <a:lnTo>
                      <a:pt x="850" y="1506"/>
                    </a:lnTo>
                    <a:lnTo>
                      <a:pt x="851" y="1477"/>
                    </a:lnTo>
                    <a:lnTo>
                      <a:pt x="851" y="233"/>
                    </a:lnTo>
                    <a:lnTo>
                      <a:pt x="850" y="205"/>
                    </a:lnTo>
                    <a:lnTo>
                      <a:pt x="828" y="154"/>
                    </a:lnTo>
                    <a:lnTo>
                      <a:pt x="790" y="117"/>
                    </a:lnTo>
                    <a:lnTo>
                      <a:pt x="740" y="95"/>
                    </a:lnTo>
                    <a:lnTo>
                      <a:pt x="711" y="92"/>
                    </a:lnTo>
                    <a:close/>
                    <a:moveTo>
                      <a:pt x="757" y="1477"/>
                    </a:moveTo>
                    <a:lnTo>
                      <a:pt x="757" y="1487"/>
                    </a:lnTo>
                    <a:lnTo>
                      <a:pt x="750" y="1503"/>
                    </a:lnTo>
                    <a:lnTo>
                      <a:pt x="737" y="1516"/>
                    </a:lnTo>
                    <a:lnTo>
                      <a:pt x="721" y="1523"/>
                    </a:lnTo>
                    <a:lnTo>
                      <a:pt x="711" y="1525"/>
                    </a:lnTo>
                    <a:lnTo>
                      <a:pt x="140" y="1525"/>
                    </a:lnTo>
                    <a:lnTo>
                      <a:pt x="131" y="1523"/>
                    </a:lnTo>
                    <a:lnTo>
                      <a:pt x="114" y="1516"/>
                    </a:lnTo>
                    <a:lnTo>
                      <a:pt x="101" y="1503"/>
                    </a:lnTo>
                    <a:lnTo>
                      <a:pt x="94" y="1487"/>
                    </a:lnTo>
                    <a:lnTo>
                      <a:pt x="94" y="1477"/>
                    </a:lnTo>
                    <a:lnTo>
                      <a:pt x="94" y="233"/>
                    </a:lnTo>
                    <a:lnTo>
                      <a:pt x="94" y="223"/>
                    </a:lnTo>
                    <a:lnTo>
                      <a:pt x="101" y="206"/>
                    </a:lnTo>
                    <a:lnTo>
                      <a:pt x="114" y="194"/>
                    </a:lnTo>
                    <a:lnTo>
                      <a:pt x="131" y="187"/>
                    </a:lnTo>
                    <a:lnTo>
                      <a:pt x="140" y="186"/>
                    </a:lnTo>
                    <a:lnTo>
                      <a:pt x="711" y="186"/>
                    </a:lnTo>
                    <a:lnTo>
                      <a:pt x="721" y="187"/>
                    </a:lnTo>
                    <a:lnTo>
                      <a:pt x="737" y="194"/>
                    </a:lnTo>
                    <a:lnTo>
                      <a:pt x="750" y="206"/>
                    </a:lnTo>
                    <a:lnTo>
                      <a:pt x="757" y="223"/>
                    </a:lnTo>
                    <a:lnTo>
                      <a:pt x="757" y="233"/>
                    </a:lnTo>
                    <a:lnTo>
                      <a:pt x="757" y="1477"/>
                    </a:lnTo>
                    <a:close/>
                    <a:moveTo>
                      <a:pt x="707" y="1468"/>
                    </a:moveTo>
                    <a:lnTo>
                      <a:pt x="144" y="1468"/>
                    </a:lnTo>
                    <a:lnTo>
                      <a:pt x="144" y="1264"/>
                    </a:lnTo>
                    <a:lnTo>
                      <a:pt x="707" y="1264"/>
                    </a:lnTo>
                    <a:lnTo>
                      <a:pt x="707" y="1468"/>
                    </a:lnTo>
                    <a:close/>
                    <a:moveTo>
                      <a:pt x="707" y="1213"/>
                    </a:moveTo>
                    <a:lnTo>
                      <a:pt x="144" y="1213"/>
                    </a:lnTo>
                    <a:lnTo>
                      <a:pt x="144" y="1009"/>
                    </a:lnTo>
                    <a:lnTo>
                      <a:pt x="707" y="1009"/>
                    </a:lnTo>
                    <a:lnTo>
                      <a:pt x="707" y="1213"/>
                    </a:lnTo>
                    <a:close/>
                    <a:moveTo>
                      <a:pt x="707" y="958"/>
                    </a:moveTo>
                    <a:lnTo>
                      <a:pt x="144" y="958"/>
                    </a:lnTo>
                    <a:lnTo>
                      <a:pt x="144" y="754"/>
                    </a:lnTo>
                    <a:lnTo>
                      <a:pt x="707" y="754"/>
                    </a:lnTo>
                    <a:lnTo>
                      <a:pt x="707" y="958"/>
                    </a:lnTo>
                    <a:close/>
                    <a:moveTo>
                      <a:pt x="707" y="703"/>
                    </a:moveTo>
                    <a:lnTo>
                      <a:pt x="144" y="703"/>
                    </a:lnTo>
                    <a:lnTo>
                      <a:pt x="144" y="499"/>
                    </a:lnTo>
                    <a:lnTo>
                      <a:pt x="707" y="499"/>
                    </a:lnTo>
                    <a:lnTo>
                      <a:pt x="707" y="703"/>
                    </a:lnTo>
                    <a:close/>
                    <a:moveTo>
                      <a:pt x="707" y="448"/>
                    </a:moveTo>
                    <a:lnTo>
                      <a:pt x="144" y="448"/>
                    </a:lnTo>
                    <a:lnTo>
                      <a:pt x="144" y="243"/>
                    </a:lnTo>
                    <a:lnTo>
                      <a:pt x="707" y="243"/>
                    </a:lnTo>
                    <a:lnTo>
                      <a:pt x="707" y="44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5DEE918-2F09-9D27-038A-2E1776F0D1BC}"/>
                  </a:ext>
                </a:extLst>
              </p:cNvPr>
              <p:cNvSpPr/>
              <p:nvPr/>
            </p:nvSpPr>
            <p:spPr>
              <a:xfrm>
                <a:off x="10885020" y="369386"/>
                <a:ext cx="454304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100%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  <p:sp>
            <p:nvSpPr>
              <p:cNvPr id="13" name="Freeform 26">
                <a:extLst>
                  <a:ext uri="{FF2B5EF4-FFF2-40B4-BE49-F238E27FC236}">
                    <a16:creationId xmlns:a16="http://schemas.microsoft.com/office/drawing/2014/main" id="{9C248864-18B6-DBE7-AA1A-AD0594598A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12196" y="406846"/>
                <a:ext cx="179805" cy="140525"/>
              </a:xfrm>
              <a:custGeom>
                <a:avLst/>
                <a:gdLst>
                  <a:gd name="T0" fmla="*/ 2528 w 5492"/>
                  <a:gd name="T1" fmla="*/ 3685 h 4293"/>
                  <a:gd name="T2" fmla="*/ 2403 w 5492"/>
                  <a:gd name="T3" fmla="*/ 3950 h 4293"/>
                  <a:gd name="T4" fmla="*/ 2527 w 5492"/>
                  <a:gd name="T5" fmla="*/ 4215 h 4293"/>
                  <a:gd name="T6" fmla="*/ 2783 w 5492"/>
                  <a:gd name="T7" fmla="*/ 4293 h 4293"/>
                  <a:gd name="T8" fmla="*/ 3051 w 5492"/>
                  <a:gd name="T9" fmla="*/ 4114 h 4293"/>
                  <a:gd name="T10" fmla="*/ 3077 w 5492"/>
                  <a:gd name="T11" fmla="*/ 3848 h 4293"/>
                  <a:gd name="T12" fmla="*/ 2849 w 5492"/>
                  <a:gd name="T13" fmla="*/ 3622 h 4293"/>
                  <a:gd name="T14" fmla="*/ 5194 w 5492"/>
                  <a:gd name="T15" fmla="*/ 852 h 4293"/>
                  <a:gd name="T16" fmla="*/ 4431 w 5492"/>
                  <a:gd name="T17" fmla="*/ 373 h 4293"/>
                  <a:gd name="T18" fmla="*/ 3574 w 5492"/>
                  <a:gd name="T19" fmla="*/ 85 h 4293"/>
                  <a:gd name="T20" fmla="*/ 2746 w 5492"/>
                  <a:gd name="T21" fmla="*/ 0 h 4293"/>
                  <a:gd name="T22" fmla="*/ 1919 w 5492"/>
                  <a:gd name="T23" fmla="*/ 85 h 4293"/>
                  <a:gd name="T24" fmla="*/ 1060 w 5492"/>
                  <a:gd name="T25" fmla="*/ 373 h 4293"/>
                  <a:gd name="T26" fmla="*/ 299 w 5492"/>
                  <a:gd name="T27" fmla="*/ 852 h 4293"/>
                  <a:gd name="T28" fmla="*/ 12 w 5492"/>
                  <a:gd name="T29" fmla="*/ 1157 h 4293"/>
                  <a:gd name="T30" fmla="*/ 71 w 5492"/>
                  <a:gd name="T31" fmla="*/ 1432 h 4293"/>
                  <a:gd name="T32" fmla="*/ 288 w 5492"/>
                  <a:gd name="T33" fmla="*/ 1543 h 4293"/>
                  <a:gd name="T34" fmla="*/ 522 w 5492"/>
                  <a:gd name="T35" fmla="*/ 1477 h 4293"/>
                  <a:gd name="T36" fmla="*/ 958 w 5492"/>
                  <a:gd name="T37" fmla="*/ 1134 h 4293"/>
                  <a:gd name="T38" fmla="*/ 1625 w 5492"/>
                  <a:gd name="T39" fmla="*/ 813 h 4293"/>
                  <a:gd name="T40" fmla="*/ 2746 w 5492"/>
                  <a:gd name="T41" fmla="*/ 633 h 4293"/>
                  <a:gd name="T42" fmla="*/ 3868 w 5492"/>
                  <a:gd name="T43" fmla="*/ 813 h 4293"/>
                  <a:gd name="T44" fmla="*/ 4534 w 5492"/>
                  <a:gd name="T45" fmla="*/ 1134 h 4293"/>
                  <a:gd name="T46" fmla="*/ 4969 w 5492"/>
                  <a:gd name="T47" fmla="*/ 1477 h 4293"/>
                  <a:gd name="T48" fmla="*/ 5263 w 5492"/>
                  <a:gd name="T49" fmla="*/ 1532 h 4293"/>
                  <a:gd name="T50" fmla="*/ 5456 w 5492"/>
                  <a:gd name="T51" fmla="*/ 1383 h 4293"/>
                  <a:gd name="T52" fmla="*/ 5456 w 5492"/>
                  <a:gd name="T53" fmla="*/ 1102 h 4293"/>
                  <a:gd name="T54" fmla="*/ 2332 w 5492"/>
                  <a:gd name="T55" fmla="*/ 1230 h 4293"/>
                  <a:gd name="T56" fmla="*/ 1094 w 5492"/>
                  <a:gd name="T57" fmla="*/ 1739 h 4293"/>
                  <a:gd name="T58" fmla="*/ 698 w 5492"/>
                  <a:gd name="T59" fmla="*/ 2148 h 4293"/>
                  <a:gd name="T60" fmla="*/ 759 w 5492"/>
                  <a:gd name="T61" fmla="*/ 2452 h 4293"/>
                  <a:gd name="T62" fmla="*/ 987 w 5492"/>
                  <a:gd name="T63" fmla="*/ 2574 h 4293"/>
                  <a:gd name="T64" fmla="*/ 1230 w 5492"/>
                  <a:gd name="T65" fmla="*/ 2501 h 4293"/>
                  <a:gd name="T66" fmla="*/ 1844 w 5492"/>
                  <a:gd name="T67" fmla="*/ 2056 h 4293"/>
                  <a:gd name="T68" fmla="*/ 2743 w 5492"/>
                  <a:gd name="T69" fmla="*/ 1844 h 4293"/>
                  <a:gd name="T70" fmla="*/ 3643 w 5492"/>
                  <a:gd name="T71" fmla="*/ 2056 h 4293"/>
                  <a:gd name="T72" fmla="*/ 4255 w 5492"/>
                  <a:gd name="T73" fmla="*/ 2501 h 4293"/>
                  <a:gd name="T74" fmla="*/ 4562 w 5492"/>
                  <a:gd name="T75" fmla="*/ 2561 h 4293"/>
                  <a:gd name="T76" fmla="*/ 4763 w 5492"/>
                  <a:gd name="T77" fmla="*/ 2397 h 4293"/>
                  <a:gd name="T78" fmla="*/ 4763 w 5492"/>
                  <a:gd name="T79" fmla="*/ 2088 h 4293"/>
                  <a:gd name="T80" fmla="*/ 4167 w 5492"/>
                  <a:gd name="T81" fmla="*/ 1589 h 4293"/>
                  <a:gd name="T82" fmla="*/ 2881 w 5492"/>
                  <a:gd name="T83" fmla="*/ 1203 h 4293"/>
                  <a:gd name="T84" fmla="*/ 2362 w 5492"/>
                  <a:gd name="T85" fmla="*/ 2451 h 4293"/>
                  <a:gd name="T86" fmla="*/ 1694 w 5492"/>
                  <a:gd name="T87" fmla="*/ 2819 h 4293"/>
                  <a:gd name="T88" fmla="*/ 1546 w 5492"/>
                  <a:gd name="T89" fmla="*/ 3074 h 4293"/>
                  <a:gd name="T90" fmla="*/ 1637 w 5492"/>
                  <a:gd name="T91" fmla="*/ 3334 h 4293"/>
                  <a:gd name="T92" fmla="*/ 1860 w 5492"/>
                  <a:gd name="T93" fmla="*/ 3429 h 4293"/>
                  <a:gd name="T94" fmla="*/ 2082 w 5492"/>
                  <a:gd name="T95" fmla="*/ 3334 h 4293"/>
                  <a:gd name="T96" fmla="*/ 2429 w 5492"/>
                  <a:gd name="T97" fmla="*/ 3100 h 4293"/>
                  <a:gd name="T98" fmla="*/ 2793 w 5492"/>
                  <a:gd name="T99" fmla="*/ 3040 h 4293"/>
                  <a:gd name="T100" fmla="*/ 3228 w 5492"/>
                  <a:gd name="T101" fmla="*/ 3184 h 4293"/>
                  <a:gd name="T102" fmla="*/ 3487 w 5492"/>
                  <a:gd name="T103" fmla="*/ 3393 h 4293"/>
                  <a:gd name="T104" fmla="*/ 3780 w 5492"/>
                  <a:gd name="T105" fmla="*/ 3393 h 4293"/>
                  <a:gd name="T106" fmla="*/ 3934 w 5492"/>
                  <a:gd name="T107" fmla="*/ 3197 h 4293"/>
                  <a:gd name="T108" fmla="*/ 3878 w 5492"/>
                  <a:gd name="T109" fmla="*/ 2900 h 4293"/>
                  <a:gd name="T110" fmla="*/ 3417 w 5492"/>
                  <a:gd name="T111" fmla="*/ 2556 h 4293"/>
                  <a:gd name="T112" fmla="*/ 2746 w 5492"/>
                  <a:gd name="T113" fmla="*/ 2403 h 4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92" h="4293">
                    <a:moveTo>
                      <a:pt x="2747" y="3607"/>
                    </a:moveTo>
                    <a:lnTo>
                      <a:pt x="2711" y="3609"/>
                    </a:lnTo>
                    <a:lnTo>
                      <a:pt x="2645" y="3622"/>
                    </a:lnTo>
                    <a:lnTo>
                      <a:pt x="2583" y="3649"/>
                    </a:lnTo>
                    <a:lnTo>
                      <a:pt x="2528" y="3685"/>
                    </a:lnTo>
                    <a:lnTo>
                      <a:pt x="2481" y="3733"/>
                    </a:lnTo>
                    <a:lnTo>
                      <a:pt x="2443" y="3787"/>
                    </a:lnTo>
                    <a:lnTo>
                      <a:pt x="2417" y="3848"/>
                    </a:lnTo>
                    <a:lnTo>
                      <a:pt x="2403" y="3916"/>
                    </a:lnTo>
                    <a:lnTo>
                      <a:pt x="2403" y="3950"/>
                    </a:lnTo>
                    <a:lnTo>
                      <a:pt x="2403" y="3986"/>
                    </a:lnTo>
                    <a:lnTo>
                      <a:pt x="2417" y="4052"/>
                    </a:lnTo>
                    <a:lnTo>
                      <a:pt x="2443" y="4114"/>
                    </a:lnTo>
                    <a:lnTo>
                      <a:pt x="2481" y="4169"/>
                    </a:lnTo>
                    <a:lnTo>
                      <a:pt x="2527" y="4215"/>
                    </a:lnTo>
                    <a:lnTo>
                      <a:pt x="2583" y="4253"/>
                    </a:lnTo>
                    <a:lnTo>
                      <a:pt x="2645" y="4279"/>
                    </a:lnTo>
                    <a:lnTo>
                      <a:pt x="2711" y="4293"/>
                    </a:lnTo>
                    <a:lnTo>
                      <a:pt x="2747" y="4293"/>
                    </a:lnTo>
                    <a:lnTo>
                      <a:pt x="2783" y="4293"/>
                    </a:lnTo>
                    <a:lnTo>
                      <a:pt x="2849" y="4279"/>
                    </a:lnTo>
                    <a:lnTo>
                      <a:pt x="2911" y="4253"/>
                    </a:lnTo>
                    <a:lnTo>
                      <a:pt x="2966" y="4215"/>
                    </a:lnTo>
                    <a:lnTo>
                      <a:pt x="3013" y="4169"/>
                    </a:lnTo>
                    <a:lnTo>
                      <a:pt x="3051" y="4114"/>
                    </a:lnTo>
                    <a:lnTo>
                      <a:pt x="3077" y="4052"/>
                    </a:lnTo>
                    <a:lnTo>
                      <a:pt x="3090" y="3986"/>
                    </a:lnTo>
                    <a:lnTo>
                      <a:pt x="3091" y="3950"/>
                    </a:lnTo>
                    <a:lnTo>
                      <a:pt x="3090" y="3916"/>
                    </a:lnTo>
                    <a:lnTo>
                      <a:pt x="3077" y="3848"/>
                    </a:lnTo>
                    <a:lnTo>
                      <a:pt x="3051" y="3787"/>
                    </a:lnTo>
                    <a:lnTo>
                      <a:pt x="3013" y="3733"/>
                    </a:lnTo>
                    <a:lnTo>
                      <a:pt x="2966" y="3685"/>
                    </a:lnTo>
                    <a:lnTo>
                      <a:pt x="2911" y="3648"/>
                    </a:lnTo>
                    <a:lnTo>
                      <a:pt x="2849" y="3622"/>
                    </a:lnTo>
                    <a:lnTo>
                      <a:pt x="2783" y="3609"/>
                    </a:lnTo>
                    <a:lnTo>
                      <a:pt x="2747" y="3607"/>
                    </a:lnTo>
                    <a:close/>
                    <a:moveTo>
                      <a:pt x="5399" y="1030"/>
                    </a:moveTo>
                    <a:lnTo>
                      <a:pt x="5332" y="968"/>
                    </a:lnTo>
                    <a:lnTo>
                      <a:pt x="5194" y="852"/>
                    </a:lnTo>
                    <a:lnTo>
                      <a:pt x="5050" y="741"/>
                    </a:lnTo>
                    <a:lnTo>
                      <a:pt x="4902" y="638"/>
                    </a:lnTo>
                    <a:lnTo>
                      <a:pt x="4749" y="542"/>
                    </a:lnTo>
                    <a:lnTo>
                      <a:pt x="4592" y="454"/>
                    </a:lnTo>
                    <a:lnTo>
                      <a:pt x="4431" y="373"/>
                    </a:lnTo>
                    <a:lnTo>
                      <a:pt x="4266" y="300"/>
                    </a:lnTo>
                    <a:lnTo>
                      <a:pt x="4098" y="235"/>
                    </a:lnTo>
                    <a:lnTo>
                      <a:pt x="3927" y="178"/>
                    </a:lnTo>
                    <a:lnTo>
                      <a:pt x="3751" y="127"/>
                    </a:lnTo>
                    <a:lnTo>
                      <a:pt x="3574" y="85"/>
                    </a:lnTo>
                    <a:lnTo>
                      <a:pt x="3394" y="52"/>
                    </a:lnTo>
                    <a:lnTo>
                      <a:pt x="3211" y="26"/>
                    </a:lnTo>
                    <a:lnTo>
                      <a:pt x="3026" y="10"/>
                    </a:lnTo>
                    <a:lnTo>
                      <a:pt x="2839" y="2"/>
                    </a:lnTo>
                    <a:lnTo>
                      <a:pt x="2746" y="0"/>
                    </a:lnTo>
                    <a:lnTo>
                      <a:pt x="2652" y="2"/>
                    </a:lnTo>
                    <a:lnTo>
                      <a:pt x="2466" y="10"/>
                    </a:lnTo>
                    <a:lnTo>
                      <a:pt x="2282" y="26"/>
                    </a:lnTo>
                    <a:lnTo>
                      <a:pt x="2099" y="52"/>
                    </a:lnTo>
                    <a:lnTo>
                      <a:pt x="1919" y="85"/>
                    </a:lnTo>
                    <a:lnTo>
                      <a:pt x="1740" y="127"/>
                    </a:lnTo>
                    <a:lnTo>
                      <a:pt x="1566" y="178"/>
                    </a:lnTo>
                    <a:lnTo>
                      <a:pt x="1395" y="235"/>
                    </a:lnTo>
                    <a:lnTo>
                      <a:pt x="1226" y="300"/>
                    </a:lnTo>
                    <a:lnTo>
                      <a:pt x="1060" y="373"/>
                    </a:lnTo>
                    <a:lnTo>
                      <a:pt x="899" y="454"/>
                    </a:lnTo>
                    <a:lnTo>
                      <a:pt x="742" y="542"/>
                    </a:lnTo>
                    <a:lnTo>
                      <a:pt x="590" y="638"/>
                    </a:lnTo>
                    <a:lnTo>
                      <a:pt x="441" y="741"/>
                    </a:lnTo>
                    <a:lnTo>
                      <a:pt x="299" y="852"/>
                    </a:lnTo>
                    <a:lnTo>
                      <a:pt x="160" y="970"/>
                    </a:lnTo>
                    <a:lnTo>
                      <a:pt x="93" y="1030"/>
                    </a:lnTo>
                    <a:lnTo>
                      <a:pt x="71" y="1053"/>
                    </a:lnTo>
                    <a:lnTo>
                      <a:pt x="35" y="1104"/>
                    </a:lnTo>
                    <a:lnTo>
                      <a:pt x="12" y="1157"/>
                    </a:lnTo>
                    <a:lnTo>
                      <a:pt x="0" y="1215"/>
                    </a:lnTo>
                    <a:lnTo>
                      <a:pt x="0" y="1272"/>
                    </a:lnTo>
                    <a:lnTo>
                      <a:pt x="12" y="1328"/>
                    </a:lnTo>
                    <a:lnTo>
                      <a:pt x="35" y="1383"/>
                    </a:lnTo>
                    <a:lnTo>
                      <a:pt x="71" y="1432"/>
                    </a:lnTo>
                    <a:lnTo>
                      <a:pt x="93" y="1455"/>
                    </a:lnTo>
                    <a:lnTo>
                      <a:pt x="117" y="1477"/>
                    </a:lnTo>
                    <a:lnTo>
                      <a:pt x="170" y="1510"/>
                    </a:lnTo>
                    <a:lnTo>
                      <a:pt x="228" y="1532"/>
                    </a:lnTo>
                    <a:lnTo>
                      <a:pt x="288" y="1543"/>
                    </a:lnTo>
                    <a:lnTo>
                      <a:pt x="319" y="1543"/>
                    </a:lnTo>
                    <a:lnTo>
                      <a:pt x="350" y="1543"/>
                    </a:lnTo>
                    <a:lnTo>
                      <a:pt x="411" y="1532"/>
                    </a:lnTo>
                    <a:lnTo>
                      <a:pt x="469" y="1510"/>
                    </a:lnTo>
                    <a:lnTo>
                      <a:pt x="522" y="1477"/>
                    </a:lnTo>
                    <a:lnTo>
                      <a:pt x="546" y="1455"/>
                    </a:lnTo>
                    <a:lnTo>
                      <a:pt x="601" y="1405"/>
                    </a:lnTo>
                    <a:lnTo>
                      <a:pt x="716" y="1308"/>
                    </a:lnTo>
                    <a:lnTo>
                      <a:pt x="834" y="1218"/>
                    </a:lnTo>
                    <a:lnTo>
                      <a:pt x="958" y="1134"/>
                    </a:lnTo>
                    <a:lnTo>
                      <a:pt x="1085" y="1056"/>
                    </a:lnTo>
                    <a:lnTo>
                      <a:pt x="1215" y="986"/>
                    </a:lnTo>
                    <a:lnTo>
                      <a:pt x="1349" y="922"/>
                    </a:lnTo>
                    <a:lnTo>
                      <a:pt x="1485" y="865"/>
                    </a:lnTo>
                    <a:lnTo>
                      <a:pt x="1625" y="813"/>
                    </a:lnTo>
                    <a:lnTo>
                      <a:pt x="1768" y="768"/>
                    </a:lnTo>
                    <a:lnTo>
                      <a:pt x="1985" y="712"/>
                    </a:lnTo>
                    <a:lnTo>
                      <a:pt x="2285" y="662"/>
                    </a:lnTo>
                    <a:lnTo>
                      <a:pt x="2590" y="636"/>
                    </a:lnTo>
                    <a:lnTo>
                      <a:pt x="2746" y="633"/>
                    </a:lnTo>
                    <a:lnTo>
                      <a:pt x="2901" y="636"/>
                    </a:lnTo>
                    <a:lnTo>
                      <a:pt x="3208" y="662"/>
                    </a:lnTo>
                    <a:lnTo>
                      <a:pt x="3506" y="712"/>
                    </a:lnTo>
                    <a:lnTo>
                      <a:pt x="3725" y="768"/>
                    </a:lnTo>
                    <a:lnTo>
                      <a:pt x="3868" y="813"/>
                    </a:lnTo>
                    <a:lnTo>
                      <a:pt x="4007" y="865"/>
                    </a:lnTo>
                    <a:lnTo>
                      <a:pt x="4144" y="922"/>
                    </a:lnTo>
                    <a:lnTo>
                      <a:pt x="4277" y="986"/>
                    </a:lnTo>
                    <a:lnTo>
                      <a:pt x="4408" y="1056"/>
                    </a:lnTo>
                    <a:lnTo>
                      <a:pt x="4534" y="1134"/>
                    </a:lnTo>
                    <a:lnTo>
                      <a:pt x="4657" y="1218"/>
                    </a:lnTo>
                    <a:lnTo>
                      <a:pt x="4776" y="1307"/>
                    </a:lnTo>
                    <a:lnTo>
                      <a:pt x="4890" y="1403"/>
                    </a:lnTo>
                    <a:lnTo>
                      <a:pt x="4946" y="1455"/>
                    </a:lnTo>
                    <a:lnTo>
                      <a:pt x="4969" y="1477"/>
                    </a:lnTo>
                    <a:lnTo>
                      <a:pt x="5023" y="1509"/>
                    </a:lnTo>
                    <a:lnTo>
                      <a:pt x="5082" y="1532"/>
                    </a:lnTo>
                    <a:lnTo>
                      <a:pt x="5142" y="1542"/>
                    </a:lnTo>
                    <a:lnTo>
                      <a:pt x="5203" y="1542"/>
                    </a:lnTo>
                    <a:lnTo>
                      <a:pt x="5263" y="1532"/>
                    </a:lnTo>
                    <a:lnTo>
                      <a:pt x="5322" y="1509"/>
                    </a:lnTo>
                    <a:lnTo>
                      <a:pt x="5375" y="1477"/>
                    </a:lnTo>
                    <a:lnTo>
                      <a:pt x="5399" y="1455"/>
                    </a:lnTo>
                    <a:lnTo>
                      <a:pt x="5422" y="1432"/>
                    </a:lnTo>
                    <a:lnTo>
                      <a:pt x="5456" y="1383"/>
                    </a:lnTo>
                    <a:lnTo>
                      <a:pt x="5481" y="1328"/>
                    </a:lnTo>
                    <a:lnTo>
                      <a:pt x="5492" y="1272"/>
                    </a:lnTo>
                    <a:lnTo>
                      <a:pt x="5492" y="1215"/>
                    </a:lnTo>
                    <a:lnTo>
                      <a:pt x="5481" y="1157"/>
                    </a:lnTo>
                    <a:lnTo>
                      <a:pt x="5456" y="1102"/>
                    </a:lnTo>
                    <a:lnTo>
                      <a:pt x="5422" y="1053"/>
                    </a:lnTo>
                    <a:lnTo>
                      <a:pt x="5399" y="1030"/>
                    </a:lnTo>
                    <a:close/>
                    <a:moveTo>
                      <a:pt x="2743" y="1202"/>
                    </a:moveTo>
                    <a:lnTo>
                      <a:pt x="2604" y="1203"/>
                    </a:lnTo>
                    <a:lnTo>
                      <a:pt x="2332" y="1230"/>
                    </a:lnTo>
                    <a:lnTo>
                      <a:pt x="2066" y="1282"/>
                    </a:lnTo>
                    <a:lnTo>
                      <a:pt x="1807" y="1360"/>
                    </a:lnTo>
                    <a:lnTo>
                      <a:pt x="1557" y="1462"/>
                    </a:lnTo>
                    <a:lnTo>
                      <a:pt x="1320" y="1589"/>
                    </a:lnTo>
                    <a:lnTo>
                      <a:pt x="1094" y="1739"/>
                    </a:lnTo>
                    <a:lnTo>
                      <a:pt x="882" y="1912"/>
                    </a:lnTo>
                    <a:lnTo>
                      <a:pt x="782" y="2008"/>
                    </a:lnTo>
                    <a:lnTo>
                      <a:pt x="759" y="2033"/>
                    </a:lnTo>
                    <a:lnTo>
                      <a:pt x="722" y="2088"/>
                    </a:lnTo>
                    <a:lnTo>
                      <a:pt x="698" y="2148"/>
                    </a:lnTo>
                    <a:lnTo>
                      <a:pt x="686" y="2211"/>
                    </a:lnTo>
                    <a:lnTo>
                      <a:pt x="686" y="2275"/>
                    </a:lnTo>
                    <a:lnTo>
                      <a:pt x="698" y="2337"/>
                    </a:lnTo>
                    <a:lnTo>
                      <a:pt x="722" y="2397"/>
                    </a:lnTo>
                    <a:lnTo>
                      <a:pt x="759" y="2452"/>
                    </a:lnTo>
                    <a:lnTo>
                      <a:pt x="782" y="2478"/>
                    </a:lnTo>
                    <a:lnTo>
                      <a:pt x="808" y="2501"/>
                    </a:lnTo>
                    <a:lnTo>
                      <a:pt x="863" y="2537"/>
                    </a:lnTo>
                    <a:lnTo>
                      <a:pt x="924" y="2561"/>
                    </a:lnTo>
                    <a:lnTo>
                      <a:pt x="987" y="2574"/>
                    </a:lnTo>
                    <a:lnTo>
                      <a:pt x="1019" y="2576"/>
                    </a:lnTo>
                    <a:lnTo>
                      <a:pt x="1052" y="2574"/>
                    </a:lnTo>
                    <a:lnTo>
                      <a:pt x="1115" y="2561"/>
                    </a:lnTo>
                    <a:lnTo>
                      <a:pt x="1176" y="2537"/>
                    </a:lnTo>
                    <a:lnTo>
                      <a:pt x="1230" y="2501"/>
                    </a:lnTo>
                    <a:lnTo>
                      <a:pt x="1256" y="2478"/>
                    </a:lnTo>
                    <a:lnTo>
                      <a:pt x="1331" y="2404"/>
                    </a:lnTo>
                    <a:lnTo>
                      <a:pt x="1493" y="2272"/>
                    </a:lnTo>
                    <a:lnTo>
                      <a:pt x="1664" y="2155"/>
                    </a:lnTo>
                    <a:lnTo>
                      <a:pt x="1844" y="2056"/>
                    </a:lnTo>
                    <a:lnTo>
                      <a:pt x="2033" y="1974"/>
                    </a:lnTo>
                    <a:lnTo>
                      <a:pt x="2229" y="1910"/>
                    </a:lnTo>
                    <a:lnTo>
                      <a:pt x="2432" y="1869"/>
                    </a:lnTo>
                    <a:lnTo>
                      <a:pt x="2638" y="1847"/>
                    </a:lnTo>
                    <a:lnTo>
                      <a:pt x="2743" y="1844"/>
                    </a:lnTo>
                    <a:lnTo>
                      <a:pt x="2848" y="1847"/>
                    </a:lnTo>
                    <a:lnTo>
                      <a:pt x="3055" y="1869"/>
                    </a:lnTo>
                    <a:lnTo>
                      <a:pt x="3257" y="1910"/>
                    </a:lnTo>
                    <a:lnTo>
                      <a:pt x="3453" y="1974"/>
                    </a:lnTo>
                    <a:lnTo>
                      <a:pt x="3643" y="2056"/>
                    </a:lnTo>
                    <a:lnTo>
                      <a:pt x="3823" y="2155"/>
                    </a:lnTo>
                    <a:lnTo>
                      <a:pt x="3994" y="2272"/>
                    </a:lnTo>
                    <a:lnTo>
                      <a:pt x="4154" y="2404"/>
                    </a:lnTo>
                    <a:lnTo>
                      <a:pt x="4230" y="2478"/>
                    </a:lnTo>
                    <a:lnTo>
                      <a:pt x="4255" y="2501"/>
                    </a:lnTo>
                    <a:lnTo>
                      <a:pt x="4311" y="2537"/>
                    </a:lnTo>
                    <a:lnTo>
                      <a:pt x="4372" y="2561"/>
                    </a:lnTo>
                    <a:lnTo>
                      <a:pt x="4435" y="2574"/>
                    </a:lnTo>
                    <a:lnTo>
                      <a:pt x="4500" y="2574"/>
                    </a:lnTo>
                    <a:lnTo>
                      <a:pt x="4562" y="2561"/>
                    </a:lnTo>
                    <a:lnTo>
                      <a:pt x="4622" y="2537"/>
                    </a:lnTo>
                    <a:lnTo>
                      <a:pt x="4678" y="2501"/>
                    </a:lnTo>
                    <a:lnTo>
                      <a:pt x="4703" y="2478"/>
                    </a:lnTo>
                    <a:lnTo>
                      <a:pt x="4727" y="2452"/>
                    </a:lnTo>
                    <a:lnTo>
                      <a:pt x="4763" y="2397"/>
                    </a:lnTo>
                    <a:lnTo>
                      <a:pt x="4788" y="2337"/>
                    </a:lnTo>
                    <a:lnTo>
                      <a:pt x="4801" y="2275"/>
                    </a:lnTo>
                    <a:lnTo>
                      <a:pt x="4801" y="2211"/>
                    </a:lnTo>
                    <a:lnTo>
                      <a:pt x="4788" y="2148"/>
                    </a:lnTo>
                    <a:lnTo>
                      <a:pt x="4763" y="2088"/>
                    </a:lnTo>
                    <a:lnTo>
                      <a:pt x="4727" y="2033"/>
                    </a:lnTo>
                    <a:lnTo>
                      <a:pt x="4703" y="2008"/>
                    </a:lnTo>
                    <a:lnTo>
                      <a:pt x="4603" y="1912"/>
                    </a:lnTo>
                    <a:lnTo>
                      <a:pt x="4392" y="1739"/>
                    </a:lnTo>
                    <a:lnTo>
                      <a:pt x="4167" y="1589"/>
                    </a:lnTo>
                    <a:lnTo>
                      <a:pt x="3928" y="1462"/>
                    </a:lnTo>
                    <a:lnTo>
                      <a:pt x="3679" y="1360"/>
                    </a:lnTo>
                    <a:lnTo>
                      <a:pt x="3421" y="1282"/>
                    </a:lnTo>
                    <a:lnTo>
                      <a:pt x="3155" y="1230"/>
                    </a:lnTo>
                    <a:lnTo>
                      <a:pt x="2881" y="1203"/>
                    </a:lnTo>
                    <a:lnTo>
                      <a:pt x="2743" y="1202"/>
                    </a:lnTo>
                    <a:close/>
                    <a:moveTo>
                      <a:pt x="2746" y="2403"/>
                    </a:moveTo>
                    <a:lnTo>
                      <a:pt x="2668" y="2404"/>
                    </a:lnTo>
                    <a:lnTo>
                      <a:pt x="2514" y="2420"/>
                    </a:lnTo>
                    <a:lnTo>
                      <a:pt x="2362" y="2451"/>
                    </a:lnTo>
                    <a:lnTo>
                      <a:pt x="2217" y="2497"/>
                    </a:lnTo>
                    <a:lnTo>
                      <a:pt x="2076" y="2556"/>
                    </a:lnTo>
                    <a:lnTo>
                      <a:pt x="1940" y="2631"/>
                    </a:lnTo>
                    <a:lnTo>
                      <a:pt x="1814" y="2719"/>
                    </a:lnTo>
                    <a:lnTo>
                      <a:pt x="1694" y="2819"/>
                    </a:lnTo>
                    <a:lnTo>
                      <a:pt x="1637" y="2876"/>
                    </a:lnTo>
                    <a:lnTo>
                      <a:pt x="1615" y="2900"/>
                    </a:lnTo>
                    <a:lnTo>
                      <a:pt x="1580" y="2955"/>
                    </a:lnTo>
                    <a:lnTo>
                      <a:pt x="1557" y="3012"/>
                    </a:lnTo>
                    <a:lnTo>
                      <a:pt x="1546" y="3074"/>
                    </a:lnTo>
                    <a:lnTo>
                      <a:pt x="1546" y="3136"/>
                    </a:lnTo>
                    <a:lnTo>
                      <a:pt x="1557" y="3197"/>
                    </a:lnTo>
                    <a:lnTo>
                      <a:pt x="1580" y="3256"/>
                    </a:lnTo>
                    <a:lnTo>
                      <a:pt x="1615" y="3309"/>
                    </a:lnTo>
                    <a:lnTo>
                      <a:pt x="1637" y="3334"/>
                    </a:lnTo>
                    <a:lnTo>
                      <a:pt x="1661" y="3357"/>
                    </a:lnTo>
                    <a:lnTo>
                      <a:pt x="1713" y="3393"/>
                    </a:lnTo>
                    <a:lnTo>
                      <a:pt x="1769" y="3416"/>
                    </a:lnTo>
                    <a:lnTo>
                      <a:pt x="1830" y="3427"/>
                    </a:lnTo>
                    <a:lnTo>
                      <a:pt x="1860" y="3429"/>
                    </a:lnTo>
                    <a:lnTo>
                      <a:pt x="1890" y="3427"/>
                    </a:lnTo>
                    <a:lnTo>
                      <a:pt x="1949" y="3416"/>
                    </a:lnTo>
                    <a:lnTo>
                      <a:pt x="2005" y="3393"/>
                    </a:lnTo>
                    <a:lnTo>
                      <a:pt x="2057" y="3357"/>
                    </a:lnTo>
                    <a:lnTo>
                      <a:pt x="2082" y="3334"/>
                    </a:lnTo>
                    <a:lnTo>
                      <a:pt x="2115" y="3300"/>
                    </a:lnTo>
                    <a:lnTo>
                      <a:pt x="2187" y="3239"/>
                    </a:lnTo>
                    <a:lnTo>
                      <a:pt x="2263" y="3184"/>
                    </a:lnTo>
                    <a:lnTo>
                      <a:pt x="2344" y="3138"/>
                    </a:lnTo>
                    <a:lnTo>
                      <a:pt x="2429" y="3100"/>
                    </a:lnTo>
                    <a:lnTo>
                      <a:pt x="2517" y="3070"/>
                    </a:lnTo>
                    <a:lnTo>
                      <a:pt x="2607" y="3051"/>
                    </a:lnTo>
                    <a:lnTo>
                      <a:pt x="2699" y="3041"/>
                    </a:lnTo>
                    <a:lnTo>
                      <a:pt x="2746" y="3040"/>
                    </a:lnTo>
                    <a:lnTo>
                      <a:pt x="2793" y="3040"/>
                    </a:lnTo>
                    <a:lnTo>
                      <a:pt x="2885" y="3051"/>
                    </a:lnTo>
                    <a:lnTo>
                      <a:pt x="2976" y="3070"/>
                    </a:lnTo>
                    <a:lnTo>
                      <a:pt x="3064" y="3100"/>
                    </a:lnTo>
                    <a:lnTo>
                      <a:pt x="3147" y="3138"/>
                    </a:lnTo>
                    <a:lnTo>
                      <a:pt x="3228" y="3184"/>
                    </a:lnTo>
                    <a:lnTo>
                      <a:pt x="3304" y="3239"/>
                    </a:lnTo>
                    <a:lnTo>
                      <a:pt x="3376" y="3300"/>
                    </a:lnTo>
                    <a:lnTo>
                      <a:pt x="3411" y="3334"/>
                    </a:lnTo>
                    <a:lnTo>
                      <a:pt x="3434" y="3357"/>
                    </a:lnTo>
                    <a:lnTo>
                      <a:pt x="3487" y="3393"/>
                    </a:lnTo>
                    <a:lnTo>
                      <a:pt x="3543" y="3416"/>
                    </a:lnTo>
                    <a:lnTo>
                      <a:pt x="3603" y="3427"/>
                    </a:lnTo>
                    <a:lnTo>
                      <a:pt x="3663" y="3427"/>
                    </a:lnTo>
                    <a:lnTo>
                      <a:pt x="3722" y="3416"/>
                    </a:lnTo>
                    <a:lnTo>
                      <a:pt x="3780" y="3393"/>
                    </a:lnTo>
                    <a:lnTo>
                      <a:pt x="3832" y="3357"/>
                    </a:lnTo>
                    <a:lnTo>
                      <a:pt x="3855" y="3334"/>
                    </a:lnTo>
                    <a:lnTo>
                      <a:pt x="3878" y="3309"/>
                    </a:lnTo>
                    <a:lnTo>
                      <a:pt x="3912" y="3256"/>
                    </a:lnTo>
                    <a:lnTo>
                      <a:pt x="3934" y="3197"/>
                    </a:lnTo>
                    <a:lnTo>
                      <a:pt x="3945" y="3136"/>
                    </a:lnTo>
                    <a:lnTo>
                      <a:pt x="3945" y="3074"/>
                    </a:lnTo>
                    <a:lnTo>
                      <a:pt x="3934" y="3012"/>
                    </a:lnTo>
                    <a:lnTo>
                      <a:pt x="3912" y="2955"/>
                    </a:lnTo>
                    <a:lnTo>
                      <a:pt x="3878" y="2900"/>
                    </a:lnTo>
                    <a:lnTo>
                      <a:pt x="3855" y="2876"/>
                    </a:lnTo>
                    <a:lnTo>
                      <a:pt x="3798" y="2819"/>
                    </a:lnTo>
                    <a:lnTo>
                      <a:pt x="3679" y="2719"/>
                    </a:lnTo>
                    <a:lnTo>
                      <a:pt x="3551" y="2631"/>
                    </a:lnTo>
                    <a:lnTo>
                      <a:pt x="3417" y="2556"/>
                    </a:lnTo>
                    <a:lnTo>
                      <a:pt x="3276" y="2497"/>
                    </a:lnTo>
                    <a:lnTo>
                      <a:pt x="3130" y="2451"/>
                    </a:lnTo>
                    <a:lnTo>
                      <a:pt x="2979" y="2420"/>
                    </a:lnTo>
                    <a:lnTo>
                      <a:pt x="2825" y="2404"/>
                    </a:lnTo>
                    <a:lnTo>
                      <a:pt x="2746" y="24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sz="12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2E700F8-94D5-4C9F-8E72-B4BF277DFE8D}"/>
                  </a:ext>
                </a:extLst>
              </p:cNvPr>
              <p:cNvSpPr/>
              <p:nvPr/>
            </p:nvSpPr>
            <p:spPr>
              <a:xfrm>
                <a:off x="9512757" y="369386"/>
                <a:ext cx="693969" cy="22397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ko-KR" sz="500" kern="0" dirty="0">
                    <a:solidFill>
                      <a:srgbClr val="1D332F"/>
                    </a:solidFill>
                  </a:rPr>
                  <a:t>PPTBIZCAM</a:t>
                </a:r>
                <a:endParaRPr lang="ko-KR" altLang="en-US" sz="1200" dirty="0">
                  <a:solidFill>
                    <a:srgbClr val="1D332F"/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A3C2BB6-BF4E-6E3D-A6A3-A03412F79395}"/>
                </a:ext>
              </a:extLst>
            </p:cNvPr>
            <p:cNvSpPr/>
            <p:nvPr/>
          </p:nvSpPr>
          <p:spPr>
            <a:xfrm>
              <a:off x="513023" y="866469"/>
              <a:ext cx="11270727" cy="4670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dist="38100" dir="16200000" rotWithShape="0">
                <a:srgbClr val="205AC8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55600" latinLnBrk="0">
                <a:defRPr/>
              </a:pPr>
              <a:r>
                <a:rPr lang="en-US" altLang="zh-TW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STEP.4</a:t>
              </a:r>
              <a:r>
                <a:rPr lang="zh-TW" altLang="en-US" sz="2000" b="1" i="1" kern="0" dirty="0">
                  <a:solidFill>
                    <a:srgbClr val="44546A">
                      <a:lumMod val="7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觀察貼文</a:t>
              </a:r>
              <a:endParaRPr lang="en-US" altLang="zh-TW" sz="2000" b="1" i="1" kern="0" dirty="0">
                <a:solidFill>
                  <a:srgbClr val="44546A">
                    <a:lumMod val="7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61C6086-0199-3C3F-E64D-2F38AEC29A82}"/>
                </a:ext>
              </a:extLst>
            </p:cNvPr>
            <p:cNvSpPr/>
            <p:nvPr/>
          </p:nvSpPr>
          <p:spPr>
            <a:xfrm>
              <a:off x="5806386" y="726136"/>
              <a:ext cx="684000" cy="36000"/>
            </a:xfrm>
            <a:prstGeom prst="roundRect">
              <a:avLst>
                <a:gd name="adj" fmla="val 50000"/>
              </a:avLst>
            </a:prstGeom>
            <a:solidFill>
              <a:srgbClr val="B7CB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5F2310D-46CF-0F4C-45C0-442EC14477BF}"/>
                </a:ext>
              </a:extLst>
            </p:cNvPr>
            <p:cNvGrpSpPr/>
            <p:nvPr/>
          </p:nvGrpSpPr>
          <p:grpSpPr>
            <a:xfrm>
              <a:off x="630424" y="987065"/>
              <a:ext cx="215981" cy="268699"/>
              <a:chOff x="1554957" y="564357"/>
              <a:chExt cx="164306" cy="204411"/>
            </a:xfrm>
            <a:solidFill>
              <a:schemeClr val="bg1">
                <a:lumMod val="85000"/>
              </a:schemeClr>
            </a:solidFill>
          </p:grpSpPr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3C8BF774-A378-C553-7E6E-C6C1C353EF9C}"/>
                  </a:ext>
                </a:extLst>
              </p:cNvPr>
              <p:cNvSpPr/>
              <p:nvPr/>
            </p:nvSpPr>
            <p:spPr>
              <a:xfrm>
                <a:off x="1554957" y="564357"/>
                <a:ext cx="164306" cy="164306"/>
              </a:xfrm>
              <a:prstGeom prst="donut">
                <a:avLst>
                  <a:gd name="adj" fmla="val 1050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103ABA95-82BF-5E6C-1578-622AD1C4E6AA}"/>
                  </a:ext>
                </a:extLst>
              </p:cNvPr>
              <p:cNvSpPr/>
              <p:nvPr/>
            </p:nvSpPr>
            <p:spPr>
              <a:xfrm rot="19376596">
                <a:off x="1694654" y="696768"/>
                <a:ext cx="18000" cy="720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43" name="圖片 42">
            <a:extLst>
              <a:ext uri="{FF2B5EF4-FFF2-40B4-BE49-F238E27FC236}">
                <a16:creationId xmlns:a16="http://schemas.microsoft.com/office/drawing/2014/main" id="{16E8EFBD-BF87-173A-D1A0-BAC5CC857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67" t="43595" r="17738" b="2893"/>
          <a:stretch/>
        </p:blipFill>
        <p:spPr>
          <a:xfrm>
            <a:off x="4165097" y="2660014"/>
            <a:ext cx="4102585" cy="3240000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id="{47ED48C2-64FB-C637-F9C7-25ACE88CC925}"/>
              </a:ext>
            </a:extLst>
          </p:cNvPr>
          <p:cNvSpPr/>
          <p:nvPr/>
        </p:nvSpPr>
        <p:spPr>
          <a:xfrm>
            <a:off x="4165097" y="1538565"/>
            <a:ext cx="4102585" cy="1041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讚數：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100,000</a:t>
            </a: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留言：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1,380</a:t>
            </a: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分享：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537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7" name="圖片 36">
            <a:extLst>
              <a:ext uri="{FF2B5EF4-FFF2-40B4-BE49-F238E27FC236}">
                <a16:creationId xmlns:a16="http://schemas.microsoft.com/office/drawing/2014/main" id="{2DE7384B-8104-4312-E05B-82B54D0169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524" t="31526" r="17976" b="7069"/>
          <a:stretch/>
        </p:blipFill>
        <p:spPr>
          <a:xfrm>
            <a:off x="8215443" y="2695168"/>
            <a:ext cx="3732965" cy="3436696"/>
          </a:xfrm>
          <a:prstGeom prst="rect">
            <a:avLst/>
          </a:prstGeom>
        </p:spPr>
      </p:pic>
      <p:pic>
        <p:nvPicPr>
          <p:cNvPr id="45" name="圖片 44">
            <a:extLst>
              <a:ext uri="{FF2B5EF4-FFF2-40B4-BE49-F238E27FC236}">
                <a16:creationId xmlns:a16="http://schemas.microsoft.com/office/drawing/2014/main" id="{182885E8-6D2B-A909-6D94-99FB836742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119" t="35549" r="18333" b="-25"/>
          <a:stretch/>
        </p:blipFill>
        <p:spPr>
          <a:xfrm>
            <a:off x="478826" y="2695168"/>
            <a:ext cx="3464913" cy="3436696"/>
          </a:xfrm>
          <a:prstGeom prst="rect">
            <a:avLst/>
          </a:prstGeom>
        </p:spPr>
      </p:pic>
      <p:sp>
        <p:nvSpPr>
          <p:cNvPr id="47" name="矩形 46">
            <a:extLst>
              <a:ext uri="{FF2B5EF4-FFF2-40B4-BE49-F238E27FC236}">
                <a16:creationId xmlns:a16="http://schemas.microsoft.com/office/drawing/2014/main" id="{F32A4073-05A3-89CB-7C68-4CC5BA485E81}"/>
              </a:ext>
            </a:extLst>
          </p:cNvPr>
          <p:cNvSpPr/>
          <p:nvPr/>
        </p:nvSpPr>
        <p:spPr>
          <a:xfrm>
            <a:off x="478825" y="1507994"/>
            <a:ext cx="3464914" cy="1104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讚數：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44,000</a:t>
            </a: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留言：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1,275</a:t>
            </a: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分享：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3,892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A1B298E9-8B55-7716-2472-1878E0D8589A}"/>
              </a:ext>
            </a:extLst>
          </p:cNvPr>
          <p:cNvSpPr/>
          <p:nvPr/>
        </p:nvSpPr>
        <p:spPr>
          <a:xfrm>
            <a:off x="8215443" y="1509486"/>
            <a:ext cx="3732965" cy="1104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讚數：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9,643</a:t>
            </a: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留言：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1,412</a:t>
            </a: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分享：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923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0" name="圖片 49">
            <a:extLst>
              <a:ext uri="{FF2B5EF4-FFF2-40B4-BE49-F238E27FC236}">
                <a16:creationId xmlns:a16="http://schemas.microsoft.com/office/drawing/2014/main" id="{7562CBCF-A781-5EDA-E5DF-F5536DC2D0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792" t="35362" r="18646" b="4794"/>
          <a:stretch/>
        </p:blipFill>
        <p:spPr>
          <a:xfrm>
            <a:off x="4295154" y="2695168"/>
            <a:ext cx="3734614" cy="3436696"/>
          </a:xfrm>
          <a:prstGeom prst="rect">
            <a:avLst/>
          </a:prstGeom>
        </p:spPr>
      </p:pic>
      <p:sp>
        <p:nvSpPr>
          <p:cNvPr id="51" name="矩形 50">
            <a:extLst>
              <a:ext uri="{FF2B5EF4-FFF2-40B4-BE49-F238E27FC236}">
                <a16:creationId xmlns:a16="http://schemas.microsoft.com/office/drawing/2014/main" id="{373B2345-D4D2-DE1C-E0BC-5AABF5B0DAD3}"/>
              </a:ext>
            </a:extLst>
          </p:cNvPr>
          <p:cNvSpPr/>
          <p:nvPr/>
        </p:nvSpPr>
        <p:spPr>
          <a:xfrm>
            <a:off x="4292659" y="1509486"/>
            <a:ext cx="3734614" cy="1104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讚數：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14,000</a:t>
            </a: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留言：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896</a:t>
            </a: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分享：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517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C63AB544-1207-3FB4-4CE3-0B8B886149FD}"/>
              </a:ext>
            </a:extLst>
          </p:cNvPr>
          <p:cNvSpPr/>
          <p:nvPr/>
        </p:nvSpPr>
        <p:spPr>
          <a:xfrm>
            <a:off x="4292659" y="6131864"/>
            <a:ext cx="3734614" cy="526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家庭小孩相關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A88ECB1F-B2B5-5FFB-E227-0CDF2B03ADE0}"/>
              </a:ext>
            </a:extLst>
          </p:cNvPr>
          <p:cNvSpPr/>
          <p:nvPr/>
        </p:nvSpPr>
        <p:spPr>
          <a:xfrm>
            <a:off x="478826" y="6131864"/>
            <a:ext cx="3478680" cy="526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眾多支援網紅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1744AFBE-8236-7157-5F8F-B8A1ECABE9E3}"/>
              </a:ext>
            </a:extLst>
          </p:cNvPr>
          <p:cNvSpPr/>
          <p:nvPr/>
        </p:nvSpPr>
        <p:spPr>
          <a:xfrm>
            <a:off x="8199182" y="6131864"/>
            <a:ext cx="3749226" cy="526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家庭小孩相關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67A997C7-4F70-6063-B662-49ABF0574642}"/>
              </a:ext>
            </a:extLst>
          </p:cNvPr>
          <p:cNvSpPr/>
          <p:nvPr/>
        </p:nvSpPr>
        <p:spPr>
          <a:xfrm>
            <a:off x="4162602" y="5900014"/>
            <a:ext cx="4102585" cy="526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純文字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停更消息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7577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  <p:bldP spid="47" grpId="0"/>
      <p:bldP spid="48" grpId="0"/>
      <p:bldP spid="51" grpId="0"/>
      <p:bldP spid="54" grpId="0"/>
      <p:bldP spid="55" grpId="0"/>
      <p:bldP spid="56" grpId="0"/>
      <p:bldP spid="57" grpId="0"/>
      <p:bldP spid="57" grpId="1"/>
    </p:bld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</TotalTime>
  <Words>289</Words>
  <Application>Microsoft Office PowerPoint</Application>
  <PresentationFormat>寬螢幕</PresentationFormat>
  <Paragraphs>99</Paragraphs>
  <Slides>13</Slides>
  <Notes>1</Notes>
  <HiddenSlides>1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Aharoni</vt:lpstr>
      <vt:lpstr>맑은 고딕</vt:lpstr>
      <vt:lpstr>微軟正黑體</vt:lpstr>
      <vt:lpstr>新細明體</vt:lpstr>
      <vt:lpstr>Arial</vt:lpstr>
      <vt:lpstr>Calibri</vt:lpstr>
      <vt:lpstr>Impact</vt:lpstr>
      <vt:lpstr>1_Office 테마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student</cp:lastModifiedBy>
  <cp:revision>25</cp:revision>
  <dcterms:created xsi:type="dcterms:W3CDTF">2023-07-24T07:15:13Z</dcterms:created>
  <dcterms:modified xsi:type="dcterms:W3CDTF">2023-09-05T04:06:59Z</dcterms:modified>
</cp:coreProperties>
</file>

<file path=docProps/thumbnail.jpeg>
</file>